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32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B34E6A-A547-44B7-BCF3-D514258BDD01}" type="datetimeFigureOut">
              <a:rPr lang="en-US" smtClean="0"/>
              <a:pPr/>
              <a:t>2/26/15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8F8BFB-C520-4166-9D2B-CE85EEF34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watchfulmom4life@yahoo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eparednessplano.org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eparednessplano.org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eparednessplano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762000" y="228600"/>
            <a:ext cx="8001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Navigating Your 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Food Storage 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fontAlgn="base">
              <a:spcAft>
                <a:spcPct val="0"/>
              </a:spcAft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Path</a:t>
            </a:r>
            <a:b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sz="9600" cap="none" dirty="0" smtClean="0">
                <a:solidFill>
                  <a:schemeClr val="tx1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4400" cap="none" dirty="0" smtClean="0">
                <a:solidFill>
                  <a:schemeClr val="tx1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Jennifer </a:t>
            </a:r>
            <a:r>
              <a:rPr lang="en-US" sz="4400" cap="none" dirty="0" err="1" smtClean="0">
                <a:solidFill>
                  <a:schemeClr val="tx1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Yoch</a:t>
            </a:r>
            <a:r>
              <a:rPr lang="en-US" sz="2800" b="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b="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cap="none" dirty="0" smtClean="0">
                <a:solidFill>
                  <a:schemeClr val="tx1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  <a:hlinkClick r:id="rId2"/>
              </a:rPr>
              <a:t>watchfulmom4life@yahoo.com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/>
              <a:t>SAMPLE 15 DAY MENU</a:t>
            </a:r>
          </a:p>
          <a:p>
            <a:pPr algn="ctr">
              <a:buNone/>
            </a:pPr>
            <a:r>
              <a:rPr lang="en-US" dirty="0" smtClean="0"/>
              <a:t>(Repeat six times for a three month supply)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905000"/>
          <a:ext cx="60960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BREAKFAST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LUNCH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DINNER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SNACKS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Oatmeal Cereal with 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Fruit Cocktail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Hot Chocolate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Peanut Butter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Vegetable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Powdered 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Spaghetti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Vegetables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Italian Seasoned Bread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Peach Cobbler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Crackers and cheese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Apricot Dices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Cold Cereal with 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fruit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Soup/Crackers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Vegetable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Mexican Chicken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Green Beans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Homemade Bread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Pudding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Peanut butter/raisin rice cake  Canned Fruit or vegetable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French Toast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Strawberry Pie Filling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Hot Chocolate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Chicken Salad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Sprouts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Spanish Rice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Vegetable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Bread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fruit salad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Cookies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Strawberry slices (freeze dried)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Milk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Hot Cereal with milk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Canned Fruit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Macaroni and Cheese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Vegetable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Chicken Pot Pie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Apple Crisp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Nuts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Yogurt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Cold Cereal with 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Fruit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Tuna Sandwiches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Sprouts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Beef Stew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Homemade Bread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Brownies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Apple Chips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Crackers and Cheese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Pancakes with syrup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Scrambled eggs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Fruit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Grilled Cheese Sandwiches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Vegetable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Milk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Tuna/Noodle Bake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Bread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Canned Vegetables (2)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Smoothie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Crackers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Where To Store It</a:t>
            </a:r>
            <a:endParaRPr lang="en-US" sz="5400" b="1" dirty="0"/>
          </a:p>
        </p:txBody>
      </p:sp>
      <p:pic>
        <p:nvPicPr>
          <p:cNvPr id="1026" name="Picture 2" descr="http://foodstoragemadeeasy.net/fsme/images/hous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133600"/>
            <a:ext cx="41783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The Cannery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 smtClean="0"/>
              <a:t>Visit </a:t>
            </a:r>
            <a:r>
              <a:rPr lang="en-US" sz="3600" b="1" dirty="0" smtClean="0">
                <a:hlinkClick r:id="rId2"/>
              </a:rPr>
              <a:t>www.preparednessplano.org</a:t>
            </a:r>
            <a:r>
              <a:rPr lang="en-US" sz="3600" b="1" dirty="0" smtClean="0"/>
              <a:t> to get contact information for the Cannery in Carrollton. Look under Preparedness Challenge.</a:t>
            </a:r>
          </a:p>
          <a:p>
            <a:r>
              <a:rPr lang="en-US" sz="3600" b="1" dirty="0" smtClean="0"/>
              <a:t>Begin your 1 year food supply by buying bulk grains, pasta, beans, and sugar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 smtClean="0"/>
              <a:t>Thrive</a:t>
            </a:r>
            <a:br>
              <a:rPr lang="en-US" sz="6000" b="1" dirty="0" smtClean="0"/>
            </a:br>
            <a:r>
              <a:rPr lang="en-US" b="1" dirty="0" smtClean="0"/>
              <a:t>AKA </a:t>
            </a:r>
            <a:r>
              <a:rPr lang="en-US" b="1" dirty="0" err="1" smtClean="0"/>
              <a:t>shelfreliance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/>
              <a:t>The Q</a:t>
            </a:r>
          </a:p>
          <a:p>
            <a:pPr algn="ctr">
              <a:buNone/>
            </a:pPr>
            <a:r>
              <a:rPr lang="en-US" sz="4000" b="1" dirty="0" smtClean="0"/>
              <a:t>So easy!</a:t>
            </a:r>
          </a:p>
          <a:p>
            <a:pPr algn="ctr">
              <a:buNone/>
            </a:pPr>
            <a:r>
              <a:rPr lang="en-US" sz="4000" b="1" dirty="0" smtClean="0"/>
              <a:t>Shelving Systems</a:t>
            </a:r>
          </a:p>
          <a:p>
            <a:pPr algn="ctr">
              <a:buNone/>
            </a:pPr>
            <a:r>
              <a:rPr lang="en-US" sz="4000" b="1" dirty="0" smtClean="0"/>
              <a:t>Milk</a:t>
            </a:r>
          </a:p>
          <a:p>
            <a:pPr algn="ctr">
              <a:buNone/>
            </a:pPr>
            <a:r>
              <a:rPr lang="en-US" sz="4000" b="1" dirty="0" smtClean="0"/>
              <a:t>Freeze-dried fruits and veggies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More 1 year suppliers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Mountain House</a:t>
            </a:r>
          </a:p>
          <a:p>
            <a:r>
              <a:rPr lang="en-US" sz="3600" b="1" dirty="0" smtClean="0"/>
              <a:t>Provident Pantry</a:t>
            </a:r>
          </a:p>
          <a:p>
            <a:r>
              <a:rPr lang="en-US" sz="3600" b="1" dirty="0" smtClean="0"/>
              <a:t>Pleasant Hill Grain</a:t>
            </a:r>
          </a:p>
          <a:p>
            <a:r>
              <a:rPr lang="en-US" sz="3600" b="1" dirty="0" smtClean="0"/>
              <a:t>Rainy Day Foods</a:t>
            </a:r>
          </a:p>
          <a:p>
            <a:r>
              <a:rPr lang="en-US" sz="3600" b="1" dirty="0" smtClean="0"/>
              <a:t>Wise Food Storage</a:t>
            </a:r>
          </a:p>
          <a:p>
            <a:r>
              <a:rPr lang="en-US" sz="3600" b="1" dirty="0" smtClean="0"/>
              <a:t>Costco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How Much Is Enough For 1 Year?</a:t>
            </a:r>
            <a:endParaRPr lang="en-US" sz="3600" b="1" dirty="0"/>
          </a:p>
        </p:txBody>
      </p:sp>
      <p:pic>
        <p:nvPicPr>
          <p:cNvPr id="24578" name="Picture 2" descr="LDS - Mormon Bulk Food Storage - One Year Supply Ch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0"/>
            <a:ext cx="4419600" cy="39383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76400" y="1143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2009 Prices</a:t>
            </a:r>
            <a:endParaRPr lang="en-US" dirty="0"/>
          </a:p>
        </p:txBody>
      </p:sp>
      <p:pic>
        <p:nvPicPr>
          <p:cNvPr id="24580" name="Picture 4" descr="LDS - Mormon bulk food storage picture of one year supp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295400"/>
            <a:ext cx="3209925" cy="528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Super-pails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Super-pails are 5 gallon buckets with a Mylar bag inside</a:t>
            </a:r>
          </a:p>
          <a:p>
            <a:r>
              <a:rPr lang="en-US" sz="3600" b="1" dirty="0" smtClean="0"/>
              <a:t>To open super-pails you will need a lid opener</a:t>
            </a:r>
          </a:p>
          <a:p>
            <a:r>
              <a:rPr lang="en-US" sz="3600" b="1" dirty="0" smtClean="0"/>
              <a:t>Once you open it, you will need a Gamma Lid</a:t>
            </a:r>
          </a:p>
          <a:p>
            <a:r>
              <a:rPr lang="en-US" sz="3600" b="1" dirty="0" smtClean="0"/>
              <a:t>Gamma Lids vacuum seal the bucket after each use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Recipes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Visit </a:t>
            </a:r>
            <a:r>
              <a:rPr lang="en-US" sz="3600" b="1" dirty="0" smtClean="0">
                <a:hlinkClick r:id="rId2"/>
              </a:rPr>
              <a:t>www.preparednessplano.org</a:t>
            </a:r>
            <a:r>
              <a:rPr lang="en-US" sz="3600" b="1" dirty="0" smtClean="0"/>
              <a:t>  and look for MG’s</a:t>
            </a:r>
          </a:p>
          <a:p>
            <a:r>
              <a:rPr lang="en-US" sz="3600" b="1" dirty="0" smtClean="0"/>
              <a:t>Cooking with Food Storage Made Easy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-196334"/>
            <a:ext cx="9144000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INDEX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CATEGORY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</a:t>
            </a: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PAGE NO.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Substitutions								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Wheat – How to Cook; Wheat Meat						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Emergency Recipes Using Dry Mixes						7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Breads &amp; Rolls								22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Breads Made With Beans							45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Sweet Breads								45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Muffins								53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Breakfast Foods								61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Candies								77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Desserts – Misc.								78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Cakes									84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Cobblers								98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Cookies/Bars/Brownies							101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Pies									116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Puddings &amp;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Jellos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124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Desserts-Beans								129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Desserts-Rice								133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Drinks									135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Wheat Dishes								140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Bean Dishes								141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Main Dishes								147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Rice Dishes								153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Pasta Dishes								158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Milk Recipes								164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Salads – 	Pasta							165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Side Dishes								174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Side Dishes – Wheat							175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Sprouts								177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Soups									178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Sauces, Mixes &amp; Dressings							191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Snacks								194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Misc.									199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Preserving/Canning								200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Look For My Handout Online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3581400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600" b="1" dirty="0">
                <a:hlinkClick r:id="rId2"/>
              </a:rPr>
              <a:t>www.preparednessplano.org</a:t>
            </a:r>
            <a:endParaRPr lang="en-US" sz="3600" b="1" dirty="0"/>
          </a:p>
          <a:p>
            <a:pPr marL="285750" indent="-285750">
              <a:buFont typeface="Arial"/>
              <a:buChar char="•"/>
            </a:pPr>
            <a:r>
              <a:rPr lang="en-US" sz="3600" b="1" dirty="0"/>
              <a:t>Under Topics </a:t>
            </a:r>
            <a:r>
              <a:rPr lang="en-US" sz="3600" b="1"/>
              <a:t>and </a:t>
            </a:r>
            <a:r>
              <a:rPr lang="en-US" sz="3600" b="1" smtClean="0"/>
              <a:t>Downloads</a:t>
            </a:r>
            <a:endParaRPr lang="en-US" sz="3600" b="1" dirty="0"/>
          </a:p>
          <a:p>
            <a:pPr marL="285750" indent="-285750">
              <a:buFont typeface="Arial"/>
              <a:buChar char="•"/>
            </a:pPr>
            <a:r>
              <a:rPr lang="en-US" sz="3600" b="1" dirty="0"/>
              <a:t>2015 Fair Handouts</a:t>
            </a:r>
          </a:p>
          <a:p>
            <a:pPr marL="285750" indent="-285750">
              <a:buFont typeface="Arial"/>
              <a:buChar char="•"/>
            </a:pPr>
            <a:r>
              <a:rPr lang="en-US" sz="3600" b="1" dirty="0"/>
              <a:t>Food Storage </a:t>
            </a:r>
            <a:r>
              <a:rPr lang="en-US" sz="3600" b="1" dirty="0" smtClean="0"/>
              <a:t>Class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4572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>
              <a:buFont typeface="Arial" pitchFamily="34" charset="0"/>
              <a:buChar char="•"/>
            </a:pP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85800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Food Storage can be a Blessing: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We may use it in times of economic need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We could use it in an emergency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We can share it with others who are struggling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It brings peace in a world of uncertainty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Questions?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What Are You Hoping to Learn?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Food Storage is</a:t>
            </a:r>
          </a:p>
          <a:p>
            <a:r>
              <a:rPr lang="en-US" sz="3600" b="1" dirty="0" smtClean="0"/>
              <a:t>Starting your 3 month supply</a:t>
            </a:r>
          </a:p>
          <a:p>
            <a:r>
              <a:rPr lang="en-US" sz="3600" b="1" dirty="0" smtClean="0"/>
              <a:t>Starting your 1 year supply</a:t>
            </a:r>
          </a:p>
          <a:p>
            <a:r>
              <a:rPr lang="en-US" sz="3600" b="1" dirty="0" smtClean="0"/>
              <a:t>Fine tuning your system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74676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Terminology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>
            <a:noAutofit/>
          </a:bodyPr>
          <a:lstStyle/>
          <a:p>
            <a:r>
              <a:rPr lang="en-US" sz="3600" b="1" dirty="0"/>
              <a:t>Basic </a:t>
            </a:r>
            <a:r>
              <a:rPr lang="en-US" sz="3600" b="1" dirty="0" smtClean="0"/>
              <a:t>Storage </a:t>
            </a:r>
            <a:r>
              <a:rPr lang="en-US" sz="3600" b="1" smtClean="0"/>
              <a:t>is </a:t>
            </a:r>
            <a:r>
              <a:rPr lang="en-US" sz="3600" b="1" smtClean="0"/>
              <a:t>a 1 </a:t>
            </a:r>
            <a:r>
              <a:rPr lang="en-US" sz="3600" b="1" dirty="0" smtClean="0"/>
              <a:t>year supply… Wheat</a:t>
            </a:r>
            <a:r>
              <a:rPr lang="en-US" sz="3600" b="1" dirty="0"/>
              <a:t>, beans, sugar, salt, </a:t>
            </a:r>
            <a:r>
              <a:rPr lang="en-US" sz="3600" b="1" dirty="0" smtClean="0"/>
              <a:t>oil </a:t>
            </a:r>
          </a:p>
          <a:p>
            <a:r>
              <a:rPr lang="en-US" sz="3600" b="1" dirty="0" smtClean="0"/>
              <a:t>Expanded Storage is the 3 month supply… Foods </a:t>
            </a:r>
            <a:r>
              <a:rPr lang="en-US" sz="3600" b="1" dirty="0"/>
              <a:t>to supply total nutritional </a:t>
            </a:r>
            <a:r>
              <a:rPr lang="en-US" sz="3600" b="1" dirty="0" smtClean="0"/>
              <a:t>needs </a:t>
            </a:r>
          </a:p>
          <a:p>
            <a:r>
              <a:rPr lang="en-US" sz="3600" b="1" dirty="0" smtClean="0"/>
              <a:t>Emergency </a:t>
            </a:r>
            <a:r>
              <a:rPr lang="en-US" sz="3600" b="1" dirty="0"/>
              <a:t>Storage </a:t>
            </a:r>
            <a:r>
              <a:rPr lang="en-US" sz="3600" b="1" dirty="0" smtClean="0"/>
              <a:t>is 72-96 </a:t>
            </a:r>
            <a:r>
              <a:rPr lang="en-US" sz="3600" b="1" dirty="0"/>
              <a:t>hours of food and </a:t>
            </a:r>
            <a:r>
              <a:rPr lang="en-US" sz="3600" b="1" dirty="0" smtClean="0"/>
              <a:t>water to sustain life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Navigating the Paths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Use a list provided by an expert</a:t>
            </a:r>
          </a:p>
          <a:p>
            <a:r>
              <a:rPr lang="en-US" sz="3600" b="1" dirty="0" smtClean="0"/>
              <a:t>Track your inventory as you use ingredients</a:t>
            </a:r>
          </a:p>
          <a:p>
            <a:r>
              <a:rPr lang="en-US" sz="3600" b="1" dirty="0" smtClean="0"/>
              <a:t>Use recipes to decide what to buy</a:t>
            </a:r>
          </a:p>
          <a:p>
            <a:r>
              <a:rPr lang="en-US" sz="3600" b="1" dirty="0" smtClean="0"/>
              <a:t>Order a 1 year supply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9144000" cy="715962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Start with a 3 month supply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487375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Fill your pantry with foods high in vitamins and nutrients. They can be bottled, canned, pickled, dehydrated, or freeze-dried.</a:t>
            </a:r>
          </a:p>
          <a:p>
            <a:r>
              <a:rPr lang="en-US" sz="3600" b="1" dirty="0" smtClean="0"/>
              <a:t>Start using foods in your pantry and save recipes your family enjoys</a:t>
            </a:r>
          </a:p>
          <a:p>
            <a:r>
              <a:rPr lang="en-US" sz="3600" b="1" dirty="0" smtClean="0"/>
              <a:t>Buy items on sale or in bulk to accumulate foods at a faster rate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28600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4200" b="1" dirty="0" smtClean="0"/>
              <a:t> </a:t>
            </a:r>
            <a:r>
              <a:rPr lang="en-US" sz="4200" b="1" dirty="0"/>
              <a:t>A Sample 3-Month Food Storage Supply</a:t>
            </a:r>
            <a:r>
              <a:rPr lang="en-US" b="1" dirty="0"/>
              <a:t>	Pg. 1	</a:t>
            </a:r>
          </a:p>
          <a:p>
            <a:r>
              <a:rPr lang="en-US" b="1" dirty="0"/>
              <a:t>EMERGENCY DRINKING WATER (2 week supply)	Total	Have	Need	FRUIT	Short Term	Long Term	Total	Have	Need	</a:t>
            </a:r>
          </a:p>
          <a:p>
            <a:r>
              <a:rPr lang="en-US" dirty="0"/>
              <a:t>14 gallons (about 4 x 24 ct. cases of 16.9 oz.. bottles)	Apple slices (LT)	4 oz.	1/4 #10 (LDS)	</a:t>
            </a:r>
          </a:p>
          <a:p>
            <a:r>
              <a:rPr lang="en-US" b="1" dirty="0"/>
              <a:t>GRAINS (75 lbs.) 	Short Term	Long Term	Total	Have	Need	Applesauce	45 oz.	</a:t>
            </a:r>
          </a:p>
          <a:p>
            <a:r>
              <a:rPr lang="en-US" dirty="0"/>
              <a:t>Wheat, hard (30LT)	25 lbs.	4 #10 (LDS)	Fruit, various etc.	12x15 oz.	</a:t>
            </a:r>
          </a:p>
          <a:p>
            <a:r>
              <a:rPr lang="en-US" dirty="0"/>
              <a:t>Flour, white	15 lbs.	3 #10 (LDS)	Raisins or other dried fruit	16 oz.	</a:t>
            </a:r>
          </a:p>
          <a:p>
            <a:r>
              <a:rPr lang="en-US" dirty="0"/>
              <a:t>Rice, white (30LT)	10 lbs.	2 #10 (LDS) 	</a:t>
            </a:r>
            <a:r>
              <a:rPr lang="en-US" b="1" dirty="0"/>
              <a:t>VEGETABLES	Short Term	Long Term	Total	Have	Need	</a:t>
            </a:r>
          </a:p>
          <a:p>
            <a:r>
              <a:rPr lang="en-US" dirty="0"/>
              <a:t>Oats (30LT)	5 lbs.	2 #10 (LDS) 	Vegetables	12x15 oz.	</a:t>
            </a:r>
          </a:p>
          <a:p>
            <a:r>
              <a:rPr lang="en-US" dirty="0"/>
              <a:t>Spaghetti/Macaroni (30LT)	4 lbs.	1 #10 (LDS)	Potatoes flakes (LT)	4 lbs. 	2 #10 (LDS) 	</a:t>
            </a:r>
          </a:p>
          <a:p>
            <a:r>
              <a:rPr lang="en-US" dirty="0"/>
              <a:t>Pasta, other 	4 lbs.	Green chilies or mushrooms	2x4 oz.	</a:t>
            </a:r>
          </a:p>
          <a:p>
            <a:r>
              <a:rPr lang="en-US" dirty="0"/>
              <a:t>Corn meal or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Harina</a:t>
            </a:r>
            <a:r>
              <a:rPr lang="en-US" dirty="0"/>
              <a:t>	1 lb.	Pumpkin or yams	15 oz.	</a:t>
            </a:r>
          </a:p>
          <a:p>
            <a:r>
              <a:rPr lang="en-US" dirty="0"/>
              <a:t>Pancake Mix 	2 lb.	Salsa	24 oz. 	</a:t>
            </a:r>
          </a:p>
          <a:p>
            <a:r>
              <a:rPr lang="en-US" dirty="0"/>
              <a:t>Cold or instant cereals	6 box/6 lbs.	Tomatoes, various canned	6x15 oz.	</a:t>
            </a:r>
          </a:p>
          <a:p>
            <a:r>
              <a:rPr lang="en-US" b="1" dirty="0"/>
              <a:t>SUGAR (15 lbs.)	Short Term	Long Term	Total	Have	Need	Tomato sauce	12x8 oz.	</a:t>
            </a:r>
          </a:p>
          <a:p>
            <a:r>
              <a:rPr lang="en-US" dirty="0"/>
              <a:t>Sugar, white (30LT)	10 lbs.	2 #10 (LDS) 	Tomato paste	6x6 oz.	</a:t>
            </a:r>
          </a:p>
          <a:p>
            <a:r>
              <a:rPr lang="en-US" dirty="0"/>
              <a:t>Sugar, brown (LT)	2 lb.	Spaghetti sauce	26 oz.	</a:t>
            </a:r>
          </a:p>
          <a:p>
            <a:r>
              <a:rPr lang="en-US" dirty="0"/>
              <a:t>Sugar, powdered (LT)	1 lb.	</a:t>
            </a:r>
            <a:r>
              <a:rPr lang="en-US" b="1" dirty="0"/>
              <a:t>BAKING ITEMS/SPICES	Short Term	Long Term	Total	Have	Need	</a:t>
            </a:r>
          </a:p>
          <a:p>
            <a:r>
              <a:rPr lang="en-US" dirty="0"/>
              <a:t>Honey (LT)	2 lb.	Baking powder	5 oz.	</a:t>
            </a:r>
          </a:p>
          <a:p>
            <a:r>
              <a:rPr lang="en-US" dirty="0"/>
              <a:t>Corn syrup (LT)	4 oz.	Baking soda	4 oz. 	</a:t>
            </a:r>
          </a:p>
          <a:p>
            <a:r>
              <a:rPr lang="en-US" dirty="0"/>
              <a:t>Jam/Jellies	32 oz.	Salt	6.5 oz.	</a:t>
            </a:r>
          </a:p>
          <a:p>
            <a:r>
              <a:rPr lang="en-US" dirty="0" err="1"/>
              <a:t>Jello</a:t>
            </a:r>
            <a:r>
              <a:rPr lang="en-US" dirty="0"/>
              <a:t> 	6 oz.	Yeast	4 oz. 	</a:t>
            </a:r>
          </a:p>
          <a:p>
            <a:r>
              <a:rPr lang="en-US" dirty="0"/>
              <a:t>Pudding	6 oz.	Dough enhancer (opt.)	5.25 oz.	</a:t>
            </a:r>
          </a:p>
          <a:p>
            <a:r>
              <a:rPr lang="en-US" dirty="0"/>
              <a:t>Pancake syrup	32 oz.	Gluten flour (opt.)	6 oz.	</a:t>
            </a:r>
          </a:p>
          <a:p>
            <a:r>
              <a:rPr lang="en-US" b="1" dirty="0"/>
              <a:t>MILK (4 lbs.)	Short Term	Long Term	Total	Have	Need	Eggs, powdered	8 oz.	1/4 #10 (LDS)	</a:t>
            </a:r>
          </a:p>
          <a:p>
            <a:r>
              <a:rPr lang="en-US" dirty="0"/>
              <a:t>Milk, Nonfat dry (20LT)	4 lbs.	1 #10 (LDS)	Baking cocoa	5 oz. 	</a:t>
            </a:r>
          </a:p>
          <a:p>
            <a:r>
              <a:rPr lang="en-US" dirty="0"/>
              <a:t>Evaporated	1 can	Cornstarch (LT)	4 oz. 	</a:t>
            </a:r>
          </a:p>
          <a:p>
            <a:r>
              <a:rPr lang="en-US" b="1" dirty="0"/>
              <a:t>OILS/FATS (6 lbs.)	Short Term	Long Term	Total	Have	Need	Lemon juice	4 oz.	</a:t>
            </a:r>
          </a:p>
          <a:p>
            <a:r>
              <a:rPr lang="en-US" dirty="0"/>
              <a:t>Cooking oil	24 oz.	Vinegar	8 oz.	</a:t>
            </a:r>
          </a:p>
          <a:p>
            <a:r>
              <a:rPr lang="en-US" dirty="0"/>
              <a:t>Olive oil	8 oz.	Bouillon, chicken/beef	4 oz.	</a:t>
            </a:r>
          </a:p>
          <a:p>
            <a:r>
              <a:rPr lang="en-US" dirty="0"/>
              <a:t>Shortening	1 lb.	Vanilla	4 oz.	</a:t>
            </a:r>
          </a:p>
          <a:p>
            <a:r>
              <a:rPr lang="en-US" dirty="0"/>
              <a:t>Mayo/Salad dressing	16 oz.	Spices, various	varies	</a:t>
            </a:r>
          </a:p>
          <a:p>
            <a:r>
              <a:rPr lang="en-US" dirty="0"/>
              <a:t>Peanut or Almond butter	28 oz.	Chocolate/Baking chips	12 oz.	</a:t>
            </a:r>
          </a:p>
          <a:p>
            <a:r>
              <a:rPr lang="en-US" dirty="0"/>
              <a:t>Butter, canned	12 oz.	Onions, dry (LT)	4 oz. 	</a:t>
            </a:r>
          </a:p>
          <a:p>
            <a:r>
              <a:rPr lang="en-US" b="1" dirty="0"/>
              <a:t>MEATS (24 lbs.)	Short Term	Long Term	Total	Have	Need	Cooking spray	4 oz.	</a:t>
            </a:r>
          </a:p>
          <a:p>
            <a:r>
              <a:rPr lang="en-US" dirty="0"/>
              <a:t>Chicken or Turkey	6+ 12 oz.	Muffin or Corn muffin Mix	1 box	</a:t>
            </a:r>
          </a:p>
          <a:p>
            <a:r>
              <a:rPr lang="en-US" dirty="0"/>
              <a:t>Beef, Ham, Pork or Spam	6+ 12 oz.	Brownie mix	1 box	</a:t>
            </a:r>
          </a:p>
          <a:p>
            <a:r>
              <a:rPr lang="en-US" dirty="0"/>
              <a:t>Tuna or Salmon	12x6 oz.	Cake mix	1 box	</a:t>
            </a:r>
          </a:p>
          <a:p>
            <a:r>
              <a:rPr lang="en-US" dirty="0"/>
              <a:t>TVP, various	2.5 lb./40 oz	Frosting, prepared	1 ea.	</a:t>
            </a:r>
          </a:p>
          <a:p>
            <a:r>
              <a:rPr lang="en-US" b="1" dirty="0"/>
              <a:t>BEANS/LEGUMES (15 lbs.)	Short Term	Long Term	Total	Have	Need	Stuffing Mix	1 box	</a:t>
            </a:r>
          </a:p>
          <a:p>
            <a:r>
              <a:rPr lang="en-US" dirty="0"/>
              <a:t>Dry Beans, lentils, etc. (LT)	5 lbs.	1 #10 (LDS)	Potatoes, Scalloped/</a:t>
            </a:r>
            <a:r>
              <a:rPr lang="en-US" dirty="0" err="1"/>
              <a:t>AuG</a:t>
            </a:r>
            <a:r>
              <a:rPr lang="en-US" dirty="0"/>
              <a:t>	2 box	</a:t>
            </a:r>
          </a:p>
          <a:p>
            <a:r>
              <a:rPr lang="en-US" dirty="0"/>
              <a:t>Various canned beans	12 cans	</a:t>
            </a:r>
          </a:p>
          <a:p>
            <a:r>
              <a:rPr lang="en-US" b="1" dirty="0"/>
              <a:t>BEVERAGES	Short Term	Long Term	Total	Have	Need	</a:t>
            </a:r>
          </a:p>
          <a:p>
            <a:r>
              <a:rPr lang="en-US" dirty="0"/>
              <a:t>Fruit drink mix or Tang	1.5 lbs.	1/4 #10 (LDS)	</a:t>
            </a:r>
          </a:p>
          <a:p>
            <a:r>
              <a:rPr lang="en-US" dirty="0"/>
              <a:t>Hot cocoa	1.5 lbs.	1/4 #10 (LDS)	</a:t>
            </a:r>
          </a:p>
          <a:p>
            <a:r>
              <a:rPr lang="en-US" dirty="0"/>
              <a:t>Apple/Fruit Juice	3x64 oz.	</a:t>
            </a:r>
          </a:p>
          <a:p>
            <a:r>
              <a:rPr lang="en-US" i="1" dirty="0"/>
              <a:t>Free to copy for personal or church use ©</a:t>
            </a:r>
            <a:r>
              <a:rPr lang="en-US" i="1" dirty="0" err="1"/>
              <a:t>PreparedLDSFamily</a:t>
            </a:r>
            <a:r>
              <a:rPr lang="en-US" i="1" dirty="0"/>
              <a:t>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5745163"/>
          </a:xfrm>
        </p:spPr>
        <p:txBody>
          <a:bodyPr numCol="2">
            <a:normAutofit fontScale="25000" lnSpcReduction="20000"/>
          </a:bodyPr>
          <a:lstStyle/>
          <a:p>
            <a:pPr lvl="1">
              <a:buNone/>
            </a:pPr>
            <a:r>
              <a:rPr lang="en-US" sz="5600" b="1" dirty="0"/>
              <a:t>For more tips and tricks for using food storage everyday,</a:t>
            </a:r>
          </a:p>
          <a:p>
            <a:pPr lvl="1">
              <a:buNone/>
            </a:pPr>
            <a:r>
              <a:rPr lang="en-US" sz="5600" b="1" dirty="0"/>
              <a:t>visit www.everydayfoodstorage.NET</a:t>
            </a:r>
          </a:p>
          <a:p>
            <a:pPr lvl="1">
              <a:buNone/>
            </a:pPr>
            <a:r>
              <a:rPr lang="en-US" b="1" dirty="0" smtClean="0"/>
              <a:t>Baking </a:t>
            </a:r>
            <a:r>
              <a:rPr lang="en-US" b="1" dirty="0"/>
              <a:t>Ingredients</a:t>
            </a:r>
          </a:p>
          <a:p>
            <a:pPr lvl="1">
              <a:buNone/>
            </a:pPr>
            <a:r>
              <a:rPr lang="en-US" dirty="0"/>
              <a:t>Baking chips (butterscotch, milk chocolate,</a:t>
            </a:r>
          </a:p>
          <a:p>
            <a:pPr lvl="1">
              <a:buNone/>
            </a:pPr>
            <a:r>
              <a:rPr lang="en-US" dirty="0"/>
              <a:t>semisweet, white, etc.)</a:t>
            </a:r>
          </a:p>
          <a:p>
            <a:pPr lvl="1">
              <a:buNone/>
            </a:pPr>
            <a:r>
              <a:rPr lang="en-US" dirty="0"/>
              <a:t>Baking chocolate squares (semisweet, unsweetened)</a:t>
            </a:r>
          </a:p>
          <a:p>
            <a:pPr lvl="1">
              <a:buNone/>
            </a:pPr>
            <a:r>
              <a:rPr lang="en-US" dirty="0"/>
              <a:t>Baking powder</a:t>
            </a:r>
          </a:p>
          <a:p>
            <a:pPr lvl="1">
              <a:buNone/>
            </a:pPr>
            <a:r>
              <a:rPr lang="en-US" dirty="0"/>
              <a:t>Baking soda</a:t>
            </a:r>
          </a:p>
          <a:p>
            <a:pPr lvl="1">
              <a:buNone/>
            </a:pPr>
            <a:r>
              <a:rPr lang="en-US" dirty="0"/>
              <a:t>Cocoa</a:t>
            </a:r>
          </a:p>
          <a:p>
            <a:pPr lvl="1">
              <a:buNone/>
            </a:pPr>
            <a:r>
              <a:rPr lang="en-US" dirty="0"/>
              <a:t>Coconut</a:t>
            </a:r>
          </a:p>
          <a:p>
            <a:pPr lvl="1">
              <a:buNone/>
            </a:pPr>
            <a:r>
              <a:rPr lang="en-US" dirty="0"/>
              <a:t>Corn meal</a:t>
            </a:r>
          </a:p>
          <a:p>
            <a:pPr lvl="1">
              <a:buNone/>
            </a:pPr>
            <a:r>
              <a:rPr lang="en-US" dirty="0"/>
              <a:t>Corn syrup</a:t>
            </a:r>
          </a:p>
          <a:p>
            <a:pPr lvl="1">
              <a:buNone/>
            </a:pPr>
            <a:r>
              <a:rPr lang="en-US" dirty="0"/>
              <a:t>Cornstarch</a:t>
            </a:r>
          </a:p>
          <a:p>
            <a:pPr lvl="1">
              <a:buNone/>
            </a:pPr>
            <a:r>
              <a:rPr lang="en-US" dirty="0"/>
              <a:t>Cream of tartar</a:t>
            </a:r>
          </a:p>
          <a:p>
            <a:pPr lvl="1">
              <a:buNone/>
            </a:pPr>
            <a:r>
              <a:rPr lang="en-US" dirty="0"/>
              <a:t>Extracts (almond, maple, mint, vanilla)</a:t>
            </a:r>
          </a:p>
          <a:p>
            <a:pPr lvl="1">
              <a:buNone/>
            </a:pPr>
            <a:r>
              <a:rPr lang="en-US" dirty="0"/>
              <a:t>Flour (all-purpose, bread, etc)</a:t>
            </a:r>
          </a:p>
          <a:p>
            <a:pPr lvl="1">
              <a:buNone/>
            </a:pPr>
            <a:r>
              <a:rPr lang="en-US" dirty="0"/>
              <a:t>Food coloring</a:t>
            </a:r>
          </a:p>
          <a:p>
            <a:pPr lvl="1">
              <a:buNone/>
            </a:pPr>
            <a:r>
              <a:rPr lang="en-US" dirty="0"/>
              <a:t>Gelatin (flavored, plain)</a:t>
            </a:r>
          </a:p>
          <a:p>
            <a:pPr lvl="1">
              <a:buNone/>
            </a:pPr>
            <a:r>
              <a:rPr lang="en-US" dirty="0"/>
              <a:t>Honey</a:t>
            </a:r>
          </a:p>
          <a:p>
            <a:pPr lvl="1">
              <a:buNone/>
            </a:pPr>
            <a:r>
              <a:rPr lang="en-US" dirty="0"/>
              <a:t>Marshmallows</a:t>
            </a:r>
          </a:p>
          <a:p>
            <a:pPr lvl="1">
              <a:buNone/>
            </a:pPr>
            <a:r>
              <a:rPr lang="en-US" dirty="0"/>
              <a:t>Milk (evaporated, sweetened condensed)</a:t>
            </a:r>
          </a:p>
          <a:p>
            <a:pPr lvl="1">
              <a:buNone/>
            </a:pPr>
            <a:r>
              <a:rPr lang="en-US" dirty="0"/>
              <a:t>Molasses</a:t>
            </a:r>
          </a:p>
          <a:p>
            <a:pPr lvl="1">
              <a:buNone/>
            </a:pPr>
            <a:r>
              <a:rPr lang="en-US" dirty="0"/>
              <a:t>Nonstick cooking spray</a:t>
            </a:r>
          </a:p>
          <a:p>
            <a:pPr lvl="1">
              <a:buNone/>
            </a:pPr>
            <a:r>
              <a:rPr lang="en-US" dirty="0"/>
              <a:t>Nuts (almonds, peanuts, pecans, walnuts)</a:t>
            </a:r>
          </a:p>
          <a:p>
            <a:pPr lvl="1">
              <a:buNone/>
            </a:pPr>
            <a:r>
              <a:rPr lang="en-US" dirty="0"/>
              <a:t>Oil (olive, vegetable)</a:t>
            </a:r>
          </a:p>
          <a:p>
            <a:pPr lvl="1">
              <a:buNone/>
            </a:pPr>
            <a:r>
              <a:rPr lang="en-US" dirty="0"/>
              <a:t>Pie filling</a:t>
            </a:r>
          </a:p>
          <a:p>
            <a:pPr lvl="1">
              <a:buNone/>
            </a:pPr>
            <a:r>
              <a:rPr lang="en-US" dirty="0"/>
              <a:t>Salt and Pepper</a:t>
            </a:r>
          </a:p>
          <a:p>
            <a:pPr lvl="1">
              <a:buNone/>
            </a:pPr>
            <a:r>
              <a:rPr lang="en-US" dirty="0"/>
              <a:t>Shortening</a:t>
            </a:r>
          </a:p>
          <a:p>
            <a:pPr lvl="1">
              <a:buNone/>
            </a:pPr>
            <a:r>
              <a:rPr lang="nb-NO" dirty="0"/>
              <a:t>Spices (cinnamon, ginger, nutmeg, etc.)</a:t>
            </a:r>
          </a:p>
          <a:p>
            <a:pPr lvl="1">
              <a:buNone/>
            </a:pPr>
            <a:r>
              <a:rPr lang="en-US" dirty="0"/>
              <a:t>Sugar (brown, confectioners’, granulated)</a:t>
            </a:r>
          </a:p>
          <a:p>
            <a:pPr lvl="1">
              <a:buNone/>
            </a:pPr>
            <a:r>
              <a:rPr lang="en-US" dirty="0"/>
              <a:t>Tapioca, quick-cooking</a:t>
            </a:r>
          </a:p>
          <a:p>
            <a:pPr lvl="1">
              <a:buNone/>
            </a:pPr>
            <a:r>
              <a:rPr lang="en-US" dirty="0"/>
              <a:t>Yeast</a:t>
            </a:r>
          </a:p>
          <a:p>
            <a:pPr lvl="1">
              <a:buNone/>
            </a:pPr>
            <a:r>
              <a:rPr lang="en-US" b="1" dirty="0"/>
              <a:t>Baking Mixes</a:t>
            </a:r>
          </a:p>
          <a:p>
            <a:pPr lvl="1">
              <a:buNone/>
            </a:pPr>
            <a:r>
              <a:rPr lang="en-US" dirty="0"/>
              <a:t>Biscuit</a:t>
            </a:r>
          </a:p>
          <a:p>
            <a:pPr lvl="1">
              <a:buNone/>
            </a:pPr>
            <a:r>
              <a:rPr lang="en-US" dirty="0"/>
              <a:t>Brownie</a:t>
            </a:r>
          </a:p>
          <a:p>
            <a:pPr lvl="1">
              <a:buNone/>
            </a:pPr>
            <a:r>
              <a:rPr lang="en-US" dirty="0"/>
              <a:t>Cake</a:t>
            </a:r>
          </a:p>
          <a:p>
            <a:pPr lvl="1">
              <a:buNone/>
            </a:pPr>
            <a:r>
              <a:rPr lang="en-US" dirty="0"/>
              <a:t>Corn bread</a:t>
            </a:r>
          </a:p>
          <a:p>
            <a:pPr lvl="1">
              <a:buNone/>
            </a:pPr>
            <a:r>
              <a:rPr lang="en-US" dirty="0"/>
              <a:t>Frosting, canned</a:t>
            </a:r>
          </a:p>
          <a:p>
            <a:pPr lvl="1">
              <a:buNone/>
            </a:pPr>
            <a:r>
              <a:rPr lang="en-US" dirty="0"/>
              <a:t>Muffin</a:t>
            </a:r>
          </a:p>
          <a:p>
            <a:pPr lvl="1">
              <a:buNone/>
            </a:pPr>
            <a:r>
              <a:rPr lang="en-US" dirty="0"/>
              <a:t>Pancake</a:t>
            </a:r>
          </a:p>
          <a:p>
            <a:pPr lvl="1">
              <a:buNone/>
            </a:pPr>
            <a:r>
              <a:rPr lang="en-US" dirty="0"/>
              <a:t>Pudding, instant</a:t>
            </a:r>
          </a:p>
          <a:p>
            <a:pPr lvl="1">
              <a:buNone/>
            </a:pPr>
            <a:r>
              <a:rPr lang="en-US" dirty="0"/>
              <a:t>Quick bread</a:t>
            </a:r>
          </a:p>
          <a:p>
            <a:pPr lvl="1">
              <a:buNone/>
            </a:pPr>
            <a:r>
              <a:rPr lang="en-US" b="1" dirty="0"/>
              <a:t>Canned or Bottled Foods</a:t>
            </a:r>
          </a:p>
          <a:p>
            <a:pPr lvl="1">
              <a:buNone/>
            </a:pPr>
            <a:r>
              <a:rPr lang="en-US" dirty="0"/>
              <a:t>Applesauce</a:t>
            </a:r>
          </a:p>
          <a:p>
            <a:pPr lvl="1">
              <a:buNone/>
            </a:pPr>
            <a:r>
              <a:rPr lang="en-US" dirty="0"/>
              <a:t>Beans (black, great northern, kidney, pinto,</a:t>
            </a:r>
          </a:p>
          <a:p>
            <a:pPr lvl="1">
              <a:buNone/>
            </a:pPr>
            <a:r>
              <a:rPr lang="en-US" dirty="0"/>
              <a:t>etc.)</a:t>
            </a:r>
          </a:p>
          <a:p>
            <a:pPr lvl="1">
              <a:buNone/>
            </a:pPr>
            <a:r>
              <a:rPr lang="en-US" dirty="0"/>
              <a:t>Broth (beef, chicken)</a:t>
            </a:r>
          </a:p>
          <a:p>
            <a:pPr lvl="1">
              <a:buNone/>
            </a:pPr>
            <a:r>
              <a:rPr lang="fr-FR" dirty="0"/>
              <a:t>Fruits (fruit cocktail, mandarin oranges,</a:t>
            </a:r>
          </a:p>
          <a:p>
            <a:pPr lvl="1">
              <a:buNone/>
            </a:pPr>
            <a:r>
              <a:rPr lang="en-US" dirty="0"/>
              <a:t>peaches, pears, pineapple, etc.)</a:t>
            </a:r>
          </a:p>
          <a:p>
            <a:pPr lvl="1">
              <a:buNone/>
            </a:pPr>
            <a:r>
              <a:rPr lang="en-US" dirty="0"/>
              <a:t>Green chilies</a:t>
            </a:r>
          </a:p>
          <a:p>
            <a:pPr lvl="1">
              <a:buNone/>
            </a:pPr>
            <a:r>
              <a:rPr lang="en-US" dirty="0"/>
              <a:t>Jam and Jelly</a:t>
            </a:r>
          </a:p>
          <a:p>
            <a:pPr lvl="1">
              <a:buNone/>
            </a:pPr>
            <a:r>
              <a:rPr lang="en-US" dirty="0"/>
              <a:t>Ketchup</a:t>
            </a:r>
          </a:p>
          <a:p>
            <a:pPr lvl="1">
              <a:buNone/>
            </a:pPr>
            <a:r>
              <a:rPr lang="en-US" dirty="0"/>
              <a:t>Meats (beef, chicken, ham, etc.)</a:t>
            </a:r>
          </a:p>
          <a:p>
            <a:pPr lvl="1">
              <a:buNone/>
            </a:pPr>
            <a:r>
              <a:rPr lang="en-US" dirty="0"/>
              <a:t>Mushrooms</a:t>
            </a:r>
          </a:p>
          <a:p>
            <a:pPr lvl="1">
              <a:buNone/>
            </a:pPr>
            <a:r>
              <a:rPr lang="en-US" dirty="0"/>
              <a:t>Olives</a:t>
            </a:r>
          </a:p>
          <a:p>
            <a:pPr lvl="1">
              <a:buNone/>
            </a:pPr>
            <a:r>
              <a:rPr lang="en-US" dirty="0"/>
              <a:t>Peanut butter</a:t>
            </a:r>
          </a:p>
          <a:p>
            <a:pPr lvl="1">
              <a:buNone/>
            </a:pPr>
            <a:r>
              <a:rPr lang="it-IT" dirty="0"/>
              <a:t>Prepared entrées (chile, ravioli, spaghetti,</a:t>
            </a:r>
          </a:p>
          <a:p>
            <a:pPr lvl="1">
              <a:buNone/>
            </a:pPr>
            <a:r>
              <a:rPr lang="en-US" dirty="0"/>
              <a:t>soups, stews, etc.)</a:t>
            </a:r>
          </a:p>
          <a:p>
            <a:pPr lvl="1">
              <a:buNone/>
            </a:pPr>
            <a:r>
              <a:rPr lang="en-US" dirty="0"/>
              <a:t>Salsa</a:t>
            </a:r>
          </a:p>
          <a:p>
            <a:pPr lvl="1">
              <a:buNone/>
            </a:pPr>
            <a:r>
              <a:rPr lang="it-IT" dirty="0"/>
              <a:t>Sauces (Alfredo, cheese, picante, spaghetti,</a:t>
            </a:r>
          </a:p>
          <a:p>
            <a:pPr lvl="1">
              <a:buNone/>
            </a:pPr>
            <a:r>
              <a:rPr lang="en-US" dirty="0"/>
              <a:t>etc.)</a:t>
            </a:r>
          </a:p>
          <a:p>
            <a:pPr lvl="1">
              <a:buNone/>
            </a:pPr>
            <a:r>
              <a:rPr lang="en-US" dirty="0"/>
              <a:t>Soups, condensed (chicken, mushroom,</a:t>
            </a:r>
          </a:p>
          <a:p>
            <a:pPr lvl="1">
              <a:buNone/>
            </a:pPr>
            <a:r>
              <a:rPr lang="en-US" dirty="0" err="1"/>
              <a:t>celer</a:t>
            </a:r>
            <a:r>
              <a:rPr lang="en-US" dirty="0"/>
              <a:t> y, etc.)</a:t>
            </a:r>
          </a:p>
          <a:p>
            <a:pPr lvl="1">
              <a:buNone/>
            </a:pPr>
            <a:r>
              <a:rPr lang="en-US" dirty="0"/>
              <a:t>Tomatoes (diced, paste, sauce, stewed)</a:t>
            </a:r>
          </a:p>
          <a:p>
            <a:pPr lvl="1">
              <a:buNone/>
            </a:pPr>
            <a:r>
              <a:rPr lang="en-US" dirty="0"/>
              <a:t>Tuna</a:t>
            </a:r>
          </a:p>
          <a:p>
            <a:pPr lvl="1">
              <a:buNone/>
            </a:pPr>
            <a:r>
              <a:rPr lang="en-US" dirty="0"/>
              <a:t>Vegetables (Corn, green beans, peas)</a:t>
            </a:r>
          </a:p>
          <a:p>
            <a:pPr lvl="1">
              <a:buNone/>
            </a:pPr>
            <a:r>
              <a:rPr lang="en-US" b="1" dirty="0"/>
              <a:t>Dried Fruits and Veggies</a:t>
            </a:r>
          </a:p>
          <a:p>
            <a:pPr lvl="1">
              <a:buNone/>
            </a:pPr>
            <a:r>
              <a:rPr lang="en-US" dirty="0"/>
              <a:t>Apples</a:t>
            </a:r>
          </a:p>
          <a:p>
            <a:pPr lvl="1">
              <a:buNone/>
            </a:pPr>
            <a:r>
              <a:rPr lang="en-US" dirty="0"/>
              <a:t>Apricots</a:t>
            </a:r>
          </a:p>
          <a:p>
            <a:pPr lvl="1">
              <a:buNone/>
            </a:pPr>
            <a:r>
              <a:rPr lang="en-US" dirty="0"/>
              <a:t>Carrots</a:t>
            </a:r>
          </a:p>
          <a:p>
            <a:pPr lvl="1">
              <a:buNone/>
            </a:pPr>
            <a:r>
              <a:rPr lang="en-US" dirty="0"/>
              <a:t>Celery</a:t>
            </a:r>
          </a:p>
          <a:p>
            <a:pPr lvl="1">
              <a:buNone/>
            </a:pPr>
            <a:r>
              <a:rPr lang="en-US" dirty="0"/>
              <a:t>Cranberries</a:t>
            </a:r>
          </a:p>
          <a:p>
            <a:pPr lvl="1">
              <a:buNone/>
            </a:pPr>
            <a:r>
              <a:rPr lang="en-US" dirty="0"/>
              <a:t>Dates</a:t>
            </a:r>
          </a:p>
          <a:p>
            <a:pPr lvl="1">
              <a:buNone/>
            </a:pPr>
            <a:r>
              <a:rPr lang="en-US" dirty="0"/>
              <a:t>Onions</a:t>
            </a:r>
          </a:p>
          <a:p>
            <a:pPr lvl="1">
              <a:buNone/>
            </a:pPr>
            <a:r>
              <a:rPr lang="en-US" dirty="0"/>
              <a:t>Garlic</a:t>
            </a:r>
          </a:p>
          <a:p>
            <a:pPr lvl="1">
              <a:buNone/>
            </a:pPr>
            <a:r>
              <a:rPr lang="en-US" dirty="0"/>
              <a:t>Peppers (bell, hot, etc.)</a:t>
            </a:r>
          </a:p>
          <a:p>
            <a:pPr lvl="1">
              <a:buNone/>
            </a:pPr>
            <a:r>
              <a:rPr lang="en-US" dirty="0"/>
              <a:t>Prunes</a:t>
            </a:r>
          </a:p>
          <a:p>
            <a:pPr lvl="1">
              <a:buNone/>
            </a:pPr>
            <a:r>
              <a:rPr lang="en-US" dirty="0"/>
              <a:t>Raisins</a:t>
            </a:r>
          </a:p>
          <a:p>
            <a:pPr lvl="1">
              <a:buNone/>
            </a:pPr>
            <a:r>
              <a:rPr lang="en-US" dirty="0"/>
              <a:t>Tomatoes</a:t>
            </a:r>
          </a:p>
          <a:p>
            <a:pPr lvl="1">
              <a:buNone/>
            </a:pPr>
            <a:r>
              <a:rPr lang="en-US" b="1" dirty="0"/>
              <a:t>Seasonings</a:t>
            </a:r>
          </a:p>
          <a:p>
            <a:pPr lvl="1">
              <a:buNone/>
            </a:pPr>
            <a:r>
              <a:rPr lang="en-US" dirty="0"/>
              <a:t>Bouillon granules (beef, chicken)</a:t>
            </a:r>
          </a:p>
          <a:p>
            <a:pPr lvl="1">
              <a:buNone/>
            </a:pPr>
            <a:r>
              <a:rPr lang="en-US" dirty="0"/>
              <a:t>Browning and seasoning sauce</a:t>
            </a:r>
          </a:p>
          <a:p>
            <a:pPr lvl="1">
              <a:buNone/>
            </a:pPr>
            <a:r>
              <a:rPr lang="en-US" dirty="0"/>
              <a:t>Hot pepper sauce</a:t>
            </a:r>
          </a:p>
          <a:p>
            <a:pPr lvl="1">
              <a:buNone/>
            </a:pPr>
            <a:r>
              <a:rPr lang="en-US" dirty="0"/>
              <a:t>Onion soup mix</a:t>
            </a:r>
          </a:p>
          <a:p>
            <a:pPr lvl="1">
              <a:buNone/>
            </a:pPr>
            <a:r>
              <a:rPr lang="en-US" dirty="0"/>
              <a:t>Seasoned salt</a:t>
            </a:r>
          </a:p>
          <a:p>
            <a:pPr lvl="1">
              <a:buNone/>
            </a:pPr>
            <a:r>
              <a:rPr lang="en-US" dirty="0"/>
              <a:t>Soy sauce</a:t>
            </a:r>
          </a:p>
          <a:p>
            <a:pPr lvl="1">
              <a:buNone/>
            </a:pPr>
            <a:r>
              <a:rPr lang="en-US" dirty="0"/>
              <a:t>Taco seasoning</a:t>
            </a:r>
          </a:p>
          <a:p>
            <a:pPr lvl="1">
              <a:buNone/>
            </a:pPr>
            <a:r>
              <a:rPr lang="en-US" dirty="0"/>
              <a:t>Vinegar (balsamic, cider, red wine, white,</a:t>
            </a:r>
          </a:p>
          <a:p>
            <a:pPr lvl="1">
              <a:buNone/>
            </a:pPr>
            <a:r>
              <a:rPr lang="en-US" dirty="0"/>
              <a:t>etc.)</a:t>
            </a:r>
          </a:p>
          <a:p>
            <a:pPr lvl="1">
              <a:buNone/>
            </a:pPr>
            <a:r>
              <a:rPr lang="en-US" dirty="0"/>
              <a:t>Worcestershire sauce</a:t>
            </a:r>
          </a:p>
          <a:p>
            <a:pPr lvl="1">
              <a:buNone/>
            </a:pPr>
            <a:r>
              <a:rPr lang="en-US" b="1" dirty="0"/>
              <a:t>Starches</a:t>
            </a:r>
          </a:p>
          <a:p>
            <a:pPr lvl="1">
              <a:buNone/>
            </a:pPr>
            <a:r>
              <a:rPr lang="en-US" dirty="0"/>
              <a:t>Bread (pita, sandwich)</a:t>
            </a:r>
          </a:p>
          <a:p>
            <a:pPr lvl="1">
              <a:buNone/>
            </a:pPr>
            <a:r>
              <a:rPr lang="en-US" dirty="0"/>
              <a:t>Bread crumbs, dry</a:t>
            </a:r>
          </a:p>
          <a:p>
            <a:pPr lvl="1">
              <a:buNone/>
            </a:pPr>
            <a:r>
              <a:rPr lang="en-US" dirty="0"/>
              <a:t>Crackers (graham, soda, etc.)</a:t>
            </a:r>
          </a:p>
          <a:p>
            <a:pPr lvl="1">
              <a:buNone/>
            </a:pPr>
            <a:r>
              <a:rPr lang="en-US" dirty="0"/>
              <a:t>Croutons</a:t>
            </a:r>
          </a:p>
          <a:p>
            <a:pPr lvl="1">
              <a:buNone/>
            </a:pPr>
            <a:r>
              <a:rPr lang="en-US" dirty="0"/>
              <a:t>Noodle mixes</a:t>
            </a:r>
          </a:p>
          <a:p>
            <a:pPr lvl="1">
              <a:buNone/>
            </a:pPr>
            <a:r>
              <a:rPr lang="it-IT" dirty="0"/>
              <a:t>Pasta (noodles, macaroni, penne, spaghetti,</a:t>
            </a:r>
          </a:p>
          <a:p>
            <a:pPr lvl="1">
              <a:buNone/>
            </a:pPr>
            <a:r>
              <a:rPr lang="en-US" dirty="0"/>
              <a:t>etc.)</a:t>
            </a:r>
          </a:p>
          <a:p>
            <a:pPr lvl="1">
              <a:buNone/>
            </a:pPr>
            <a:r>
              <a:rPr lang="en-US" dirty="0"/>
              <a:t>Rice, instant</a:t>
            </a:r>
          </a:p>
          <a:p>
            <a:pPr lvl="1">
              <a:buNone/>
            </a:pPr>
            <a:r>
              <a:rPr lang="en-US" dirty="0"/>
              <a:t>Rice mixes</a:t>
            </a:r>
          </a:p>
          <a:p>
            <a:pPr lvl="1">
              <a:buNone/>
            </a:pPr>
            <a:r>
              <a:rPr lang="en-US" dirty="0"/>
              <a:t>Stuffing mix</a:t>
            </a:r>
          </a:p>
          <a:p>
            <a:pPr lvl="1">
              <a:buNone/>
            </a:pPr>
            <a:r>
              <a:rPr lang="en-US" b="1" dirty="0"/>
              <a:t>Storage, Long-Term*</a:t>
            </a:r>
          </a:p>
          <a:p>
            <a:pPr lvl="1">
              <a:buNone/>
            </a:pPr>
            <a:r>
              <a:rPr lang="en-US" dirty="0"/>
              <a:t>Dried beans (black, kidney, navy, pinto)</a:t>
            </a:r>
          </a:p>
          <a:p>
            <a:pPr lvl="1">
              <a:buNone/>
            </a:pPr>
            <a:r>
              <a:rPr lang="en-US" dirty="0"/>
              <a:t>Nonfat dry milk powder</a:t>
            </a:r>
          </a:p>
          <a:p>
            <a:pPr lvl="1">
              <a:buNone/>
            </a:pPr>
            <a:r>
              <a:rPr lang="en-US" dirty="0"/>
              <a:t>Oats (regular, Instant)</a:t>
            </a:r>
          </a:p>
          <a:p>
            <a:pPr lvl="1">
              <a:buNone/>
            </a:pPr>
            <a:r>
              <a:rPr lang="en-US" dirty="0"/>
              <a:t>Potato (flakes, Pearls)</a:t>
            </a:r>
          </a:p>
          <a:p>
            <a:pPr lvl="1">
              <a:buNone/>
            </a:pPr>
            <a:r>
              <a:rPr lang="fr-FR" dirty="0" err="1"/>
              <a:t>Rice</a:t>
            </a:r>
            <a:r>
              <a:rPr lang="fr-FR" dirty="0"/>
              <a:t> (instant, long grain etc.)</a:t>
            </a:r>
          </a:p>
          <a:p>
            <a:pPr lvl="1">
              <a:buNone/>
            </a:pPr>
            <a:r>
              <a:rPr lang="en-US" dirty="0"/>
              <a:t>Wheat (red or white)</a:t>
            </a:r>
          </a:p>
          <a:p>
            <a:pPr lvl="1">
              <a:buNone/>
            </a:pPr>
            <a:r>
              <a:rPr lang="en-US" dirty="0"/>
              <a:t>Egg powder</a:t>
            </a:r>
          </a:p>
          <a:p>
            <a:pPr lvl="1">
              <a:buNone/>
            </a:pPr>
            <a:r>
              <a:rPr lang="en-US" dirty="0"/>
              <a:t>*Long-term storage items: In addition to the LDS cannery, where you can your own items; some items can be bought</a:t>
            </a:r>
          </a:p>
          <a:p>
            <a:pPr lvl="1">
              <a:buNone/>
            </a:pPr>
            <a:r>
              <a:rPr lang="en-US" dirty="0"/>
              <a:t>pre-canned from www.ldscatalog.com and shipped to you. The website also offers a great long-term storage Starter</a:t>
            </a:r>
          </a:p>
          <a:p>
            <a:pPr lvl="1">
              <a:buNone/>
            </a:pPr>
            <a:r>
              <a:rPr lang="en-US" dirty="0"/>
              <a:t>Kit of six #10 Cans—2 red wheat, 2 white rice, 1 pinto beans, and 1 quick oats.</a:t>
            </a:r>
          </a:p>
          <a:p>
            <a:pPr lvl="1">
              <a:buNone/>
            </a:pPr>
            <a:r>
              <a:rPr lang="en-US" i="1" dirty="0"/>
              <a:t>When you buy, consider buying two—one to use and one to store. The best grocery sales come before holidays.</a:t>
            </a:r>
          </a:p>
          <a:p>
            <a:pPr lvl="1">
              <a:buNone/>
            </a:pPr>
            <a:r>
              <a:rPr lang="en-US" i="1" dirty="0"/>
              <a:t>Save money toward these sales. This list will help you decide what items to stock; modify it to suit your family.</a:t>
            </a:r>
          </a:p>
          <a:p>
            <a:pPr lvl="1">
              <a:buNone/>
            </a:pPr>
            <a:r>
              <a:rPr lang="en-US" dirty="0"/>
              <a:t>A well-stocked three-month pantry allows you to cook</a:t>
            </a:r>
          </a:p>
          <a:p>
            <a:pPr lvl="1">
              <a:buNone/>
            </a:pPr>
            <a:r>
              <a:rPr lang="en-US" dirty="0"/>
              <a:t>and enjoy most recipes without running to the store!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Inventory Tracker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Write the date that you open an item</a:t>
            </a:r>
          </a:p>
          <a:p>
            <a:r>
              <a:rPr lang="en-US" sz="3600" b="1" dirty="0" smtClean="0"/>
              <a:t>Keep a log of how quickly you use them</a:t>
            </a:r>
          </a:p>
          <a:p>
            <a:r>
              <a:rPr lang="en-US" sz="3600" b="1" dirty="0" smtClean="0"/>
              <a:t>Figure out how much you will use in 3 months</a:t>
            </a:r>
          </a:p>
          <a:p>
            <a:r>
              <a:rPr lang="en-US" sz="3600" b="1" dirty="0" smtClean="0"/>
              <a:t>Download this excel spreadsheet: 3monthfoodsupply-new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1157</Words>
  <Application>Microsoft Macintosh PowerPoint</Application>
  <PresentationFormat>On-screen Show (4:3)</PresentationFormat>
  <Paragraphs>333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  Navigating Your  Food Storage  Path  Jennifer Yoch watchfulmom4life@yahoo.com</vt:lpstr>
      <vt:lpstr>Food Storage can be a Blessing: </vt:lpstr>
      <vt:lpstr>What Are You Hoping to Learn? </vt:lpstr>
      <vt:lpstr>Terminology</vt:lpstr>
      <vt:lpstr>Navigating the Paths</vt:lpstr>
      <vt:lpstr>Start with a 3 month supply</vt:lpstr>
      <vt:lpstr>PowerPoint Presentation</vt:lpstr>
      <vt:lpstr>PowerPoint Presentation</vt:lpstr>
      <vt:lpstr>Inventory Tracker</vt:lpstr>
      <vt:lpstr>PowerPoint Presentation</vt:lpstr>
      <vt:lpstr>Where To Store It</vt:lpstr>
      <vt:lpstr>The Cannery</vt:lpstr>
      <vt:lpstr>Thrive AKA shelfreliance</vt:lpstr>
      <vt:lpstr>More 1 year suppliers</vt:lpstr>
      <vt:lpstr>How Much Is Enough For 1 Year?</vt:lpstr>
      <vt:lpstr>Super-pails</vt:lpstr>
      <vt:lpstr>Recipes</vt:lpstr>
      <vt:lpstr>PowerPoint Presentation</vt:lpstr>
      <vt:lpstr>Look For My Handout Online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Jennifer Yoch watchfulmom4life@yahoo.com  Navigating Your  Food Storage  Path</dc:title>
  <dc:creator>Amelia</dc:creator>
  <cp:lastModifiedBy>Jennifer Yoch</cp:lastModifiedBy>
  <cp:revision>23</cp:revision>
  <cp:lastPrinted>2015-02-23T04:44:39Z</cp:lastPrinted>
  <dcterms:created xsi:type="dcterms:W3CDTF">2015-02-23T01:51:55Z</dcterms:created>
  <dcterms:modified xsi:type="dcterms:W3CDTF">2015-02-27T02:53:15Z</dcterms:modified>
</cp:coreProperties>
</file>