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9C5-A933-4359-A300-AC87D3CB0213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2BE3-CA9D-4843-8F85-39C7579BD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3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9C5-A933-4359-A300-AC87D3CB0213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2BE3-CA9D-4843-8F85-39C7579BD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22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9C5-A933-4359-A300-AC87D3CB0213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2BE3-CA9D-4843-8F85-39C7579BD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4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9C5-A933-4359-A300-AC87D3CB0213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2BE3-CA9D-4843-8F85-39C7579BD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38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9C5-A933-4359-A300-AC87D3CB0213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2BE3-CA9D-4843-8F85-39C7579BD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51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9C5-A933-4359-A300-AC87D3CB0213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2BE3-CA9D-4843-8F85-39C7579BD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42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9C5-A933-4359-A300-AC87D3CB0213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2BE3-CA9D-4843-8F85-39C7579BD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9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9C5-A933-4359-A300-AC87D3CB0213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2BE3-CA9D-4843-8F85-39C7579BD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50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9C5-A933-4359-A300-AC87D3CB0213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2BE3-CA9D-4843-8F85-39C7579BD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68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9C5-A933-4359-A300-AC87D3CB0213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2BE3-CA9D-4843-8F85-39C7579BD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0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9C5-A933-4359-A300-AC87D3CB0213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32BE3-CA9D-4843-8F85-39C7579BD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0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E59C5-A933-4359-A300-AC87D3CB0213}" type="datetimeFigureOut">
              <a:rPr lang="en-US" smtClean="0"/>
              <a:t>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32BE3-CA9D-4843-8F85-39C7579BD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2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54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Mosquito Planter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95796"/>
            <a:ext cx="6934199" cy="5130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6515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Mosquito Planter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 Nielsen</dc:creator>
  <cp:lastModifiedBy>Jan Nielsen</cp:lastModifiedBy>
  <cp:revision>2</cp:revision>
  <dcterms:created xsi:type="dcterms:W3CDTF">2015-02-16T23:29:14Z</dcterms:created>
  <dcterms:modified xsi:type="dcterms:W3CDTF">2017-02-19T22:03:58Z</dcterms:modified>
</cp:coreProperties>
</file>