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83" r:id="rId4"/>
    <p:sldId id="268" r:id="rId5"/>
    <p:sldId id="273" r:id="rId6"/>
    <p:sldId id="269" r:id="rId7"/>
    <p:sldId id="280" r:id="rId8"/>
    <p:sldId id="281" r:id="rId9"/>
    <p:sldId id="277" r:id="rId10"/>
    <p:sldId id="276" r:id="rId11"/>
    <p:sldId id="258" r:id="rId12"/>
    <p:sldId id="284" r:id="rId13"/>
    <p:sldId id="262" r:id="rId14"/>
    <p:sldId id="267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62" autoAdjust="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B393A8-CA3F-42AA-88EF-A19746CE0418}" type="datetimeFigureOut">
              <a:rPr lang="en-US" smtClean="0"/>
              <a:t>1/12/2014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69DDF-0E20-451C-BE5A-5E5E08DED4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19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A69DDF-0E20-451C-BE5A-5E5E08DED45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203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31FE-74CA-4FF4-A173-2DB94D4CFC63}" type="datetimeFigureOut">
              <a:rPr lang="en-US" smtClean="0"/>
              <a:t>1/12/2014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2E4AAF-DF74-4007-816E-3AF5F70D9C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31FE-74CA-4FF4-A173-2DB94D4CFC63}" type="datetimeFigureOut">
              <a:rPr lang="en-US" smtClean="0"/>
              <a:t>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4AAF-DF74-4007-816E-3AF5F70D9C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31FE-74CA-4FF4-A173-2DB94D4CFC63}" type="datetimeFigureOut">
              <a:rPr lang="en-US" smtClean="0"/>
              <a:t>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4AAF-DF74-4007-816E-3AF5F70D9C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31FE-74CA-4FF4-A173-2DB94D4CFC63}" type="datetimeFigureOut">
              <a:rPr lang="en-US" smtClean="0"/>
              <a:t>1/12/2014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8F2E4AAF-DF74-4007-816E-3AF5F70D9C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31FE-74CA-4FF4-A173-2DB94D4CFC63}" type="datetimeFigureOut">
              <a:rPr lang="en-US" smtClean="0"/>
              <a:t>1/12/2014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4AAF-DF74-4007-816E-3AF5F70D9C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31FE-74CA-4FF4-A173-2DB94D4CFC63}" type="datetimeFigureOut">
              <a:rPr lang="en-US" smtClean="0"/>
              <a:t>1/12/2014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4AAF-DF74-4007-816E-3AF5F70D9C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31FE-74CA-4FF4-A173-2DB94D4CFC63}" type="datetimeFigureOut">
              <a:rPr lang="en-US" smtClean="0"/>
              <a:t>1/12/2014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8F2E4AAF-DF74-4007-816E-3AF5F70D9C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31FE-74CA-4FF4-A173-2DB94D4CFC63}" type="datetimeFigureOut">
              <a:rPr lang="en-US" smtClean="0"/>
              <a:t>1/12/2014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4AAF-DF74-4007-816E-3AF5F70D9C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31FE-74CA-4FF4-A173-2DB94D4CFC63}" type="datetimeFigureOut">
              <a:rPr lang="en-US" smtClean="0"/>
              <a:t>1/12/2014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4AAF-DF74-4007-816E-3AF5F70D9C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31FE-74CA-4FF4-A173-2DB94D4CFC63}" type="datetimeFigureOut">
              <a:rPr lang="en-US" smtClean="0"/>
              <a:t>1/12/2014</a:t>
            </a:fld>
            <a:endParaRPr lang="en-US" dirty="0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4AAF-DF74-4007-816E-3AF5F70D9CA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31FE-74CA-4FF4-A173-2DB94D4CFC63}" type="datetimeFigureOut">
              <a:rPr lang="en-US" smtClean="0"/>
              <a:t>1/12/2014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E4AAF-DF74-4007-816E-3AF5F70D9C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D731FE-74CA-4FF4-A173-2DB94D4CFC63}" type="datetimeFigureOut">
              <a:rPr lang="en-US" smtClean="0"/>
              <a:t>1/12/2014</a:t>
            </a:fld>
            <a:endParaRPr lang="en-US" dirty="0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F2E4AAF-DF74-4007-816E-3AF5F70D9CA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Be Ready with Home Storage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pPr algn="ctr"/>
            <a:r>
              <a:rPr lang="en-US" sz="2800" dirty="0" smtClean="0"/>
              <a:t>The 2014 Plano Stake Preparedness Challenge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838200"/>
            <a:ext cx="5029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484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wner\AppData\Local\Temp\CameraZOOM-201302230804560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23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we store?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Three Month Food Supply of what your family is used to eating</a:t>
            </a:r>
          </a:p>
          <a:p>
            <a:r>
              <a:rPr lang="en-US" dirty="0" smtClean="0"/>
              <a:t>Keep track of what you eat for one or two weeks</a:t>
            </a:r>
          </a:p>
          <a:p>
            <a:r>
              <a:rPr lang="en-US" dirty="0" smtClean="0"/>
              <a:t>Use your record to make a menu</a:t>
            </a:r>
          </a:p>
          <a:p>
            <a:r>
              <a:rPr lang="en-US" dirty="0" smtClean="0"/>
              <a:t>Use your menu to make a shopping list</a:t>
            </a:r>
          </a:p>
          <a:p>
            <a:r>
              <a:rPr lang="en-US" dirty="0" smtClean="0"/>
              <a:t>Buy wisely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149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Longer term storage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Wheat</a:t>
            </a:r>
            <a:endParaRPr lang="en-US" dirty="0"/>
          </a:p>
          <a:p>
            <a:r>
              <a:rPr lang="en-US" dirty="0"/>
              <a:t>Oats</a:t>
            </a:r>
          </a:p>
          <a:p>
            <a:r>
              <a:rPr lang="en-US" dirty="0"/>
              <a:t>White Rice</a:t>
            </a:r>
          </a:p>
          <a:p>
            <a:r>
              <a:rPr lang="en-US" dirty="0"/>
              <a:t>Legumes</a:t>
            </a:r>
          </a:p>
          <a:p>
            <a:r>
              <a:rPr lang="en-US" dirty="0" smtClean="0"/>
              <a:t>Milk</a:t>
            </a:r>
          </a:p>
          <a:p>
            <a:r>
              <a:rPr lang="en-US" dirty="0" smtClean="0"/>
              <a:t>Sweeteners</a:t>
            </a:r>
          </a:p>
          <a:p>
            <a:r>
              <a:rPr lang="en-US" dirty="0" smtClean="0"/>
              <a:t>Fats</a:t>
            </a:r>
          </a:p>
          <a:p>
            <a:r>
              <a:rPr lang="en-US" dirty="0" smtClean="0"/>
              <a:t>Baking Ingredients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33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Sprouting: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19200"/>
            <a:ext cx="6934200" cy="5200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3167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Non Food Items	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86800" cy="5105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Hygiene supplies</a:t>
            </a:r>
          </a:p>
          <a:p>
            <a:r>
              <a:rPr lang="en-US" dirty="0" smtClean="0"/>
              <a:t>Toilet paper</a:t>
            </a:r>
          </a:p>
          <a:p>
            <a:r>
              <a:rPr lang="en-US" dirty="0" smtClean="0"/>
              <a:t>Cleaning supplies</a:t>
            </a:r>
          </a:p>
          <a:p>
            <a:r>
              <a:rPr lang="en-US" dirty="0" smtClean="0"/>
              <a:t>Laundry supplies</a:t>
            </a:r>
          </a:p>
          <a:p>
            <a:r>
              <a:rPr lang="en-US" dirty="0" smtClean="0"/>
              <a:t>Paper goods </a:t>
            </a:r>
          </a:p>
          <a:p>
            <a:r>
              <a:rPr lang="en-US" dirty="0" smtClean="0"/>
              <a:t>Tin foil, plastic wrap, storage bags, garbage </a:t>
            </a:r>
            <a:r>
              <a:rPr lang="en-US" dirty="0" err="1" smtClean="0"/>
              <a:t>bags,etc</a:t>
            </a:r>
            <a:r>
              <a:rPr lang="en-US" dirty="0" smtClean="0"/>
              <a:t>.</a:t>
            </a:r>
          </a:p>
          <a:p>
            <a:r>
              <a:rPr lang="en-US" dirty="0" smtClean="0"/>
              <a:t>Emergency sources of light</a:t>
            </a:r>
          </a:p>
          <a:p>
            <a:r>
              <a:rPr lang="en-US" dirty="0" smtClean="0"/>
              <a:t>Emergency sources of fuel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21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686800" cy="838200"/>
          </a:xfrm>
        </p:spPr>
        <p:txBody>
          <a:bodyPr>
            <a:noAutofit/>
          </a:bodyPr>
          <a:lstStyle/>
          <a:p>
            <a:r>
              <a:rPr lang="en-US" sz="4400" dirty="0" smtClean="0"/>
              <a:t>Diversify</a:t>
            </a:r>
            <a:br>
              <a:rPr lang="en-US" sz="4400" dirty="0" smtClean="0"/>
            </a:b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400" dirty="0" smtClean="0"/>
              <a:t>Storing </a:t>
            </a:r>
            <a:r>
              <a:rPr lang="en-US" sz="4400" dirty="0"/>
              <a:t>food in a variety of ways (canned, frozen, dried, etc.) is a good idea.  If one way is damaged, you have others to fall back on. </a:t>
            </a:r>
          </a:p>
        </p:txBody>
      </p:sp>
    </p:spTree>
    <p:extLst>
      <p:ext uri="{BB962C8B-B14F-4D97-AF65-F5344CB8AC3E}">
        <p14:creationId xmlns:p14="http://schemas.microsoft.com/office/powerpoint/2010/main" val="1442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Store FooD?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disruption in our supply system could mean no food will be available on grocery shelves</a:t>
            </a:r>
          </a:p>
          <a:p>
            <a:r>
              <a:rPr lang="en-US" dirty="0" smtClean="0"/>
              <a:t>Drought and other natural disasters</a:t>
            </a:r>
          </a:p>
          <a:p>
            <a:r>
              <a:rPr lang="en-US" dirty="0" smtClean="0"/>
              <a:t>Food supply may become contaminated</a:t>
            </a:r>
          </a:p>
          <a:p>
            <a:r>
              <a:rPr lang="en-US" dirty="0" smtClean="0"/>
              <a:t>Loss of job or family income</a:t>
            </a:r>
          </a:p>
          <a:p>
            <a:r>
              <a:rPr lang="en-US" dirty="0" smtClean="0"/>
              <a:t>Peace of mind </a:t>
            </a:r>
          </a:p>
          <a:p>
            <a:r>
              <a:rPr lang="en-US" dirty="0"/>
              <a:t>Our Prophets have asked us to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682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The enemies of food storage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Oxygen </a:t>
            </a:r>
            <a:endParaRPr lang="en-US" sz="4800" dirty="0" smtClean="0"/>
          </a:p>
          <a:p>
            <a:r>
              <a:rPr lang="en-US" sz="4800" dirty="0" smtClean="0"/>
              <a:t>Heat </a:t>
            </a:r>
          </a:p>
          <a:p>
            <a:r>
              <a:rPr lang="en-US" sz="4800" dirty="0" smtClean="0"/>
              <a:t>Humidity</a:t>
            </a:r>
            <a:endParaRPr lang="en-US" sz="4800" dirty="0"/>
          </a:p>
          <a:p>
            <a:r>
              <a:rPr lang="en-US" sz="4800" dirty="0"/>
              <a:t>Light  </a:t>
            </a:r>
            <a:endParaRPr lang="en-US" sz="4800" dirty="0" smtClean="0"/>
          </a:p>
          <a:p>
            <a:r>
              <a:rPr lang="en-US" sz="4800" dirty="0" smtClean="0"/>
              <a:t>Pests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7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Store Food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500" dirty="0" smtClean="0"/>
              <a:t>Dry Pack Canning </a:t>
            </a:r>
          </a:p>
          <a:p>
            <a:r>
              <a:rPr lang="en-US" sz="3500" dirty="0" smtClean="0"/>
              <a:t>Mylar Pouches</a:t>
            </a:r>
          </a:p>
          <a:p>
            <a:r>
              <a:rPr lang="en-US" sz="3500" smtClean="0"/>
              <a:t>Vacuum </a:t>
            </a:r>
            <a:r>
              <a:rPr lang="en-US" sz="3500" dirty="0" smtClean="0"/>
              <a:t>Sealing (e.g. Food Saver)</a:t>
            </a:r>
          </a:p>
          <a:p>
            <a:r>
              <a:rPr lang="en-US" sz="3500" dirty="0" smtClean="0"/>
              <a:t>Dehydrating</a:t>
            </a:r>
          </a:p>
          <a:p>
            <a:r>
              <a:rPr lang="en-US" sz="3500" dirty="0" smtClean="0"/>
              <a:t>Bottling</a:t>
            </a:r>
          </a:p>
          <a:p>
            <a:r>
              <a:rPr lang="en-US" sz="3500" dirty="0" smtClean="0"/>
              <a:t>Buy Food Already Packaged for Storing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7494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To Store Food</a:t>
            </a:r>
            <a:endParaRPr 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569" y="1554163"/>
            <a:ext cx="3009261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89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0"/>
            <a:ext cx="4560887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05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CIM\101NCD40\DSC_08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80" y="0"/>
            <a:ext cx="4559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90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CIM\101NCD40\DSC_08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080" y="0"/>
            <a:ext cx="45598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35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Owner\AppData\Local\Temp\CameraZOOM-20130222230411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64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1273</TotalTime>
  <Words>223</Words>
  <Application>Microsoft Office PowerPoint</Application>
  <PresentationFormat>On-screen Show (4:3)</PresentationFormat>
  <Paragraphs>52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Trek</vt:lpstr>
      <vt:lpstr>Be Ready with Home Storage</vt:lpstr>
      <vt:lpstr>Why Store FooD?</vt:lpstr>
      <vt:lpstr>The enemies of food storage</vt:lpstr>
      <vt:lpstr>How To Store Food</vt:lpstr>
      <vt:lpstr>Where To Store Food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should we store?</vt:lpstr>
      <vt:lpstr>Longer term storage</vt:lpstr>
      <vt:lpstr>Sprouting:</vt:lpstr>
      <vt:lpstr> Non Food Items  </vt:lpstr>
      <vt:lpstr>Diversify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 Ready with Home Storage</dc:title>
  <dc:creator>Owner</dc:creator>
  <cp:lastModifiedBy>Owner</cp:lastModifiedBy>
  <cp:revision>48</cp:revision>
  <dcterms:created xsi:type="dcterms:W3CDTF">2014-01-07T16:15:06Z</dcterms:created>
  <dcterms:modified xsi:type="dcterms:W3CDTF">2014-01-13T02:48:19Z</dcterms:modified>
</cp:coreProperties>
</file>