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256" r:id="rId2"/>
    <p:sldId id="258" r:id="rId3"/>
    <p:sldId id="260" r:id="rId4"/>
    <p:sldId id="261" r:id="rId5"/>
    <p:sldId id="302" r:id="rId6"/>
    <p:sldId id="304" r:id="rId7"/>
    <p:sldId id="263" r:id="rId8"/>
    <p:sldId id="303" r:id="rId9"/>
    <p:sldId id="282" r:id="rId10"/>
    <p:sldId id="287" r:id="rId11"/>
    <p:sldId id="273" r:id="rId12"/>
    <p:sldId id="29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7A783-A4D8-4F6E-8A96-AA0D9E48E0D8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486B2-4B1E-4BAA-A3C4-C994D6886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61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486B2-4B1E-4BAA-A3C4-C994D6886B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28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C37D-71CB-42A1-A03A-31300C3E0A7C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43B1-E11F-4B94-93AF-662D0D4D25E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C37D-71CB-42A1-A03A-31300C3E0A7C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43B1-E11F-4B94-93AF-662D0D4D2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C37D-71CB-42A1-A03A-31300C3E0A7C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43B1-E11F-4B94-93AF-662D0D4D2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C37D-71CB-42A1-A03A-31300C3E0A7C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43B1-E11F-4B94-93AF-662D0D4D2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C37D-71CB-42A1-A03A-31300C3E0A7C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43B1-E11F-4B94-93AF-662D0D4D25E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C37D-71CB-42A1-A03A-31300C3E0A7C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43B1-E11F-4B94-93AF-662D0D4D2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C37D-71CB-42A1-A03A-31300C3E0A7C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43B1-E11F-4B94-93AF-662D0D4D25E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C37D-71CB-42A1-A03A-31300C3E0A7C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43B1-E11F-4B94-93AF-662D0D4D2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C37D-71CB-42A1-A03A-31300C3E0A7C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43B1-E11F-4B94-93AF-662D0D4D2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C37D-71CB-42A1-A03A-31300C3E0A7C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43B1-E11F-4B94-93AF-662D0D4D25E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C37D-71CB-42A1-A03A-31300C3E0A7C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43B1-E11F-4B94-93AF-662D0D4D2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39BC37D-71CB-42A1-A03A-31300C3E0A7C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39043B1-E11F-4B94-93AF-662D0D4D25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743200"/>
            <a:ext cx="75438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 Ready for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Emergencies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114800"/>
            <a:ext cx="7010400" cy="1752600"/>
          </a:xfrm>
        </p:spPr>
        <p:txBody>
          <a:bodyPr/>
          <a:lstStyle/>
          <a:p>
            <a:r>
              <a:rPr lang="en-US" dirty="0" smtClean="0"/>
              <a:t>The 2014 Plano Stake Preparedness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4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Grab and Go Container in Garage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35" y="1600200"/>
            <a:ext cx="7097529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87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items for 72 hr. kits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Money   </a:t>
            </a:r>
            <a:endParaRPr lang="en-US" sz="3600" dirty="0"/>
          </a:p>
          <a:p>
            <a:r>
              <a:rPr lang="en-US" sz="3600" dirty="0" smtClean="0"/>
              <a:t>Boredom Busters </a:t>
            </a:r>
          </a:p>
          <a:p>
            <a:r>
              <a:rPr lang="en-US" sz="3600" dirty="0"/>
              <a:t>P</a:t>
            </a:r>
            <a:r>
              <a:rPr lang="en-US" sz="3600" dirty="0" smtClean="0"/>
              <a:t>ermanent </a:t>
            </a:r>
            <a:r>
              <a:rPr lang="en-US" sz="3600" dirty="0"/>
              <a:t>marker </a:t>
            </a:r>
            <a:endParaRPr lang="en-US" sz="3600" dirty="0" smtClean="0"/>
          </a:p>
          <a:p>
            <a:r>
              <a:rPr lang="en-US" sz="3600" dirty="0" smtClean="0"/>
              <a:t>Documents </a:t>
            </a:r>
          </a:p>
          <a:p>
            <a:r>
              <a:rPr lang="en-US" sz="3600" dirty="0"/>
              <a:t>M</a:t>
            </a:r>
            <a:r>
              <a:rPr lang="en-US" sz="3600" dirty="0" smtClean="0"/>
              <a:t>edical </a:t>
            </a:r>
            <a:r>
              <a:rPr lang="en-US" sz="3600" dirty="0"/>
              <a:t>records </a:t>
            </a:r>
          </a:p>
          <a:p>
            <a:pPr lvl="0"/>
            <a:r>
              <a:rPr lang="en-US" sz="3600" dirty="0" smtClean="0"/>
              <a:t>Have </a:t>
            </a:r>
            <a:r>
              <a:rPr lang="en-US" sz="3600" dirty="0"/>
              <a:t>a current picture of each family member in your 72 Hr. kits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8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Other Kits: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First Aid Kit</a:t>
            </a:r>
          </a:p>
          <a:p>
            <a:r>
              <a:rPr lang="en-US" sz="5400" b="1" dirty="0" smtClean="0"/>
              <a:t>Car Emergency Kit</a:t>
            </a:r>
          </a:p>
          <a:p>
            <a:r>
              <a:rPr lang="en-US" sz="5400" b="1" dirty="0" smtClean="0"/>
              <a:t>Work Emergency Kit</a:t>
            </a:r>
          </a:p>
        </p:txBody>
      </p:sp>
    </p:spTree>
    <p:extLst>
      <p:ext uri="{BB962C8B-B14F-4D97-AF65-F5344CB8AC3E}">
        <p14:creationId xmlns:p14="http://schemas.microsoft.com/office/powerpoint/2010/main" val="260154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our possible emergencies?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Tornadoes</a:t>
            </a:r>
          </a:p>
          <a:p>
            <a:r>
              <a:rPr lang="en-US" sz="3200" dirty="0" smtClean="0"/>
              <a:t>Ice Storms</a:t>
            </a:r>
          </a:p>
          <a:p>
            <a:r>
              <a:rPr lang="en-US" sz="3200" dirty="0" smtClean="0"/>
              <a:t>House fires or wildfires</a:t>
            </a:r>
          </a:p>
          <a:p>
            <a:r>
              <a:rPr lang="en-US" sz="3200" dirty="0" smtClean="0"/>
              <a:t>Power outages</a:t>
            </a:r>
          </a:p>
          <a:p>
            <a:r>
              <a:rPr lang="en-US" sz="3200" dirty="0" smtClean="0"/>
              <a:t>Water supply contamination or shortages</a:t>
            </a:r>
          </a:p>
          <a:p>
            <a:r>
              <a:rPr lang="en-US" sz="3200" dirty="0" smtClean="0"/>
              <a:t>Transportation or supply disruption</a:t>
            </a:r>
          </a:p>
          <a:p>
            <a:r>
              <a:rPr lang="en-US" sz="3200" dirty="0" smtClean="0"/>
              <a:t>Civil unrest</a:t>
            </a:r>
          </a:p>
          <a:p>
            <a:r>
              <a:rPr lang="en-US" sz="3200" dirty="0" smtClean="0"/>
              <a:t>Nuclear, chemical or biological warfare</a:t>
            </a:r>
          </a:p>
          <a:p>
            <a:r>
              <a:rPr lang="en-US" sz="3200" dirty="0" smtClean="0"/>
              <a:t>Pandemic illnesses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11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 to prepare?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600" dirty="0" smtClean="0"/>
              <a:t>Store Water</a:t>
            </a:r>
          </a:p>
          <a:p>
            <a:r>
              <a:rPr lang="en-US" sz="3600" dirty="0" smtClean="0"/>
              <a:t>Store Food</a:t>
            </a:r>
          </a:p>
          <a:p>
            <a:r>
              <a:rPr lang="en-US" sz="3600" dirty="0" smtClean="0"/>
              <a:t>Store Fuel</a:t>
            </a:r>
          </a:p>
          <a:p>
            <a:r>
              <a:rPr lang="en-US" sz="3600" dirty="0" smtClean="0"/>
              <a:t>Have emergency evacuation or 72 hour kits</a:t>
            </a:r>
          </a:p>
          <a:p>
            <a:r>
              <a:rPr lang="en-US" sz="3600" dirty="0" smtClean="0"/>
              <a:t>Have a first aid kit and know basic first aid</a:t>
            </a:r>
          </a:p>
          <a:p>
            <a:r>
              <a:rPr lang="en-US" sz="3600" dirty="0"/>
              <a:t>Copy important and legal documents</a:t>
            </a:r>
          </a:p>
          <a:p>
            <a:r>
              <a:rPr lang="en-US" sz="3600" dirty="0" smtClean="0"/>
              <a:t>Make a home inventory</a:t>
            </a:r>
          </a:p>
          <a:p>
            <a:r>
              <a:rPr lang="en-US" sz="3600" dirty="0" smtClean="0"/>
              <a:t>Have an emergency escape plan</a:t>
            </a:r>
          </a:p>
          <a:p>
            <a:r>
              <a:rPr lang="en-US" sz="3600" dirty="0" smtClean="0"/>
              <a:t>Have an emergency communication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44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of all—HAVE A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87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Prayerfully </a:t>
            </a:r>
            <a:r>
              <a:rPr lang="en-US" sz="3600" dirty="0"/>
              <a:t>ask the Lord to guide you in formulating a preparedness plan for your family.  </a:t>
            </a:r>
            <a:endParaRPr lang="en-US" sz="3600" dirty="0" smtClean="0"/>
          </a:p>
          <a:p>
            <a:r>
              <a:rPr lang="en-US" sz="3600" dirty="0" smtClean="0"/>
              <a:t>Your goal--Maintain your family’s:</a:t>
            </a:r>
          </a:p>
          <a:p>
            <a:r>
              <a:rPr lang="en-US" sz="3600" dirty="0" smtClean="0"/>
              <a:t>Health</a:t>
            </a:r>
          </a:p>
          <a:p>
            <a:r>
              <a:rPr lang="en-US" sz="3600" dirty="0" smtClean="0"/>
              <a:t>Safety</a:t>
            </a:r>
          </a:p>
          <a:p>
            <a:r>
              <a:rPr lang="en-US" sz="3600" dirty="0" smtClean="0"/>
              <a:t>Self-sufficiency 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5104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Involve Your </a:t>
            </a:r>
            <a:br>
              <a:rPr lang="en-US" dirty="0" smtClean="0"/>
            </a:br>
            <a:r>
              <a:rPr lang="en-US" dirty="0" smtClean="0"/>
              <a:t>Family in </a:t>
            </a:r>
            <a:br>
              <a:rPr lang="en-US" dirty="0" smtClean="0"/>
            </a:br>
            <a:r>
              <a:rPr lang="en-US" dirty="0" smtClean="0"/>
              <a:t>Emergency </a:t>
            </a:r>
            <a:br>
              <a:rPr lang="en-US" dirty="0" smtClean="0"/>
            </a:br>
            <a:r>
              <a:rPr lang="en-US" dirty="0" smtClean="0"/>
              <a:t>Preparedness</a:t>
            </a:r>
            <a:endParaRPr lang="en-US" dirty="0"/>
          </a:p>
        </p:txBody>
      </p:sp>
      <p:pic>
        <p:nvPicPr>
          <p:cNvPr id="4" name="Picture 2" descr="http://www.co.wahkiakum.wa.us/images/cartoon_000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43000"/>
            <a:ext cx="4267200" cy="465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09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to stay safe at home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Know where to go in the home if a tornado is imminent </a:t>
            </a:r>
          </a:p>
          <a:p>
            <a:pPr lvl="0"/>
            <a:r>
              <a:rPr lang="en-US" sz="2800" dirty="0" smtClean="0"/>
              <a:t>Have a rehearsed plan as to how to escape the home in case of a house fire, </a:t>
            </a:r>
          </a:p>
          <a:p>
            <a:pPr lvl="0"/>
            <a:r>
              <a:rPr lang="en-US" sz="2800" dirty="0" smtClean="0"/>
              <a:t>Have Smoke Alarms and CO Monitors </a:t>
            </a:r>
          </a:p>
          <a:p>
            <a:pPr lvl="0"/>
            <a:r>
              <a:rPr lang="en-US" sz="2800" dirty="0" smtClean="0"/>
              <a:t>Have charged fire extinguishers handy</a:t>
            </a:r>
          </a:p>
          <a:p>
            <a:pPr lvl="0"/>
            <a:r>
              <a:rPr lang="en-US" sz="2800" dirty="0" smtClean="0"/>
              <a:t>Keep Baking Soda handy in the kitchen</a:t>
            </a:r>
          </a:p>
          <a:p>
            <a:pPr lvl="0"/>
            <a:r>
              <a:rPr lang="en-US" sz="2800" dirty="0" smtClean="0"/>
              <a:t>Know how to turn off gas and water </a:t>
            </a:r>
            <a:r>
              <a:rPr lang="en-US" sz="2800" b="1" dirty="0" smtClean="0"/>
              <a:t>(if gas is turned off, a plumber must turn it back on)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1135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4058" y="1600200"/>
            <a:ext cx="3355884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0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Family Members Are Away From Home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2800" dirty="0"/>
              <a:t>Consider communication, where to meet, etc. </a:t>
            </a:r>
          </a:p>
          <a:p>
            <a:pPr lvl="0"/>
            <a:r>
              <a:rPr lang="en-US" sz="2800" dirty="0"/>
              <a:t>Go over how to stay safe in buildings, cars, etc</a:t>
            </a:r>
            <a:r>
              <a:rPr lang="en-US" sz="2800" dirty="0" smtClean="0"/>
              <a:t>.</a:t>
            </a:r>
            <a:endParaRPr lang="en-US" sz="2800" dirty="0"/>
          </a:p>
          <a:p>
            <a:pPr lvl="0"/>
            <a:r>
              <a:rPr lang="en-US" sz="2800" dirty="0"/>
              <a:t>Teach children to follow school personnel if a disaster happens while they are in school</a:t>
            </a:r>
          </a:p>
          <a:p>
            <a:pPr lvl="0"/>
            <a:r>
              <a:rPr lang="en-US" sz="2800" dirty="0"/>
              <a:t>Help children memorize parent’s phone numbers</a:t>
            </a:r>
          </a:p>
          <a:p>
            <a:pPr lvl="0"/>
            <a:r>
              <a:rPr lang="en-US" sz="2800" dirty="0"/>
              <a:t>Know your company’s emergency plan for the workplace</a:t>
            </a:r>
          </a:p>
          <a:p>
            <a:pPr lvl="0"/>
            <a:r>
              <a:rPr lang="en-US" sz="2800" dirty="0"/>
              <a:t>Identify and know escape routes at work.</a:t>
            </a:r>
          </a:p>
          <a:p>
            <a:pPr lvl="0"/>
            <a:r>
              <a:rPr lang="en-US" sz="2800" dirty="0"/>
              <a:t>Consider having an Emergency Kit for work.</a:t>
            </a:r>
          </a:p>
          <a:p>
            <a:pPr lvl="0"/>
            <a:r>
              <a:rPr lang="en-US" sz="2800" dirty="0"/>
              <a:t>Give trusted co-workers emergency contact information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5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72 Hour 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Water							</a:t>
            </a:r>
          </a:p>
          <a:p>
            <a:r>
              <a:rPr lang="en-US" sz="3600" dirty="0" smtClean="0"/>
              <a:t>Food</a:t>
            </a:r>
          </a:p>
          <a:p>
            <a:r>
              <a:rPr lang="en-US" sz="3600" dirty="0" smtClean="0"/>
              <a:t>First Aid Kit</a:t>
            </a:r>
          </a:p>
          <a:p>
            <a:r>
              <a:rPr lang="en-US" sz="3600" dirty="0" smtClean="0"/>
              <a:t>Shelter</a:t>
            </a:r>
          </a:p>
          <a:p>
            <a:r>
              <a:rPr lang="en-US" sz="3600" dirty="0" smtClean="0"/>
              <a:t>Sleeping Bags</a:t>
            </a:r>
          </a:p>
          <a:p>
            <a:r>
              <a:rPr lang="en-US" sz="3600" dirty="0" smtClean="0"/>
              <a:t>Clothing</a:t>
            </a:r>
          </a:p>
          <a:p>
            <a:r>
              <a:rPr lang="en-US" sz="3600" dirty="0" smtClean="0"/>
              <a:t>Hygiene</a:t>
            </a:r>
          </a:p>
          <a:p>
            <a:r>
              <a:rPr lang="en-US" sz="3600" dirty="0" smtClean="0"/>
              <a:t>Light and Fuel</a:t>
            </a:r>
          </a:p>
          <a:p>
            <a:r>
              <a:rPr lang="en-US" sz="3600" dirty="0" smtClean="0"/>
              <a:t>Equipment and tools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76006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1935</TotalTime>
  <Words>331</Words>
  <Application>Microsoft Office PowerPoint</Application>
  <PresentationFormat>On-screen Show (4:3)</PresentationFormat>
  <Paragraphs>68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Clarity</vt:lpstr>
      <vt:lpstr>      Be Ready for Emergencies </vt:lpstr>
      <vt:lpstr>What are our possible emergencies?</vt:lpstr>
      <vt:lpstr>What can we do to prepare?</vt:lpstr>
      <vt:lpstr>Most of all—HAVE A PLAN</vt:lpstr>
      <vt:lpstr>        Involve Your  Family in  Emergency  Preparedness</vt:lpstr>
      <vt:lpstr>Plan to stay safe at home</vt:lpstr>
      <vt:lpstr>PowerPoint Presentation</vt:lpstr>
      <vt:lpstr>If Family Members Are Away From Home</vt:lpstr>
      <vt:lpstr>Your 72 Hour Kit</vt:lpstr>
      <vt:lpstr>Grab and Go Container in Garage</vt:lpstr>
      <vt:lpstr>Other items for 72 hr. kits</vt:lpstr>
      <vt:lpstr>Other Kits: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65</cp:revision>
  <dcterms:created xsi:type="dcterms:W3CDTF">2014-01-07T20:37:44Z</dcterms:created>
  <dcterms:modified xsi:type="dcterms:W3CDTF">2014-01-13T02:47:08Z</dcterms:modified>
</cp:coreProperties>
</file>