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74" r:id="rId3"/>
    <p:sldId id="257" r:id="rId4"/>
    <p:sldId id="258" r:id="rId5"/>
    <p:sldId id="259" r:id="rId6"/>
    <p:sldId id="277" r:id="rId7"/>
    <p:sldId id="279" r:id="rId8"/>
    <p:sldId id="261" r:id="rId9"/>
    <p:sldId id="262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4E2B-FBFA-4568-A334-AA3AAA2A0A88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E746-3619-4C92-AA50-18075A403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8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3FD1AE-697E-441A-8A0A-FC5591C5DB17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18AC1-AEF4-449E-813E-0CB081C6E77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AR BERKLEY" pitchFamily="2" charset="0"/>
              </a:rPr>
              <a:t>Be Ready</a:t>
            </a:r>
            <a:endParaRPr lang="en-US" sz="7200" dirty="0">
              <a:solidFill>
                <a:schemeClr val="tx1"/>
              </a:solidFill>
              <a:latin typeface="AR BERKLE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000" dirty="0" smtClean="0"/>
              <a:t>Implementing the temporal part of </a:t>
            </a:r>
          </a:p>
          <a:p>
            <a:pPr algn="ctr"/>
            <a:r>
              <a:rPr lang="en-US" sz="3600" dirty="0" smtClean="0"/>
              <a:t>The 2014 Plano Stake </a:t>
            </a:r>
          </a:p>
          <a:p>
            <a:pPr algn="ctr"/>
            <a:r>
              <a:rPr lang="en-US" sz="3600" smtClean="0"/>
              <a:t>Preparedness </a:t>
            </a:r>
            <a:r>
              <a:rPr lang="en-US" sz="3600" dirty="0" smtClean="0"/>
              <a:t>Challenge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48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538707"/>
            <a:ext cx="4649504" cy="371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9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7300" dirty="0" smtClean="0"/>
              <a:t>Be Ready with</a:t>
            </a:r>
            <a:br>
              <a:rPr lang="en-US" sz="7300" dirty="0" smtClean="0"/>
            </a:br>
            <a:r>
              <a:rPr lang="en-US" sz="7300" dirty="0" smtClean="0"/>
              <a:t>Water Storage </a:t>
            </a:r>
            <a:br>
              <a:rPr lang="en-US" sz="7300" dirty="0" smtClean="0"/>
            </a:br>
            <a:r>
              <a:rPr lang="en-US" sz="7300" dirty="0" smtClean="0"/>
              <a:t>and Purification</a:t>
            </a: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Much of the information in this presentation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was obtained from </a:t>
            </a:r>
            <a:r>
              <a:rPr lang="en-US" dirty="0" err="1" smtClean="0"/>
              <a:t>Duana</a:t>
            </a:r>
            <a:r>
              <a:rPr lang="en-US" dirty="0" smtClean="0"/>
              <a:t>  </a:t>
            </a:r>
            <a:r>
              <a:rPr lang="en-US" dirty="0" err="1" smtClean="0"/>
              <a:t>Blakey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Why Store Water?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3200" dirty="0" smtClean="0"/>
              <a:t>Natural disasters  </a:t>
            </a:r>
          </a:p>
          <a:p>
            <a:r>
              <a:rPr lang="en-US" sz="13200" dirty="0" smtClean="0"/>
              <a:t>Water pipelines break </a:t>
            </a:r>
          </a:p>
          <a:p>
            <a:r>
              <a:rPr lang="en-US" sz="13200" dirty="0" smtClean="0"/>
              <a:t>Water treatment plant fails</a:t>
            </a:r>
          </a:p>
          <a:p>
            <a:r>
              <a:rPr lang="en-US" sz="13200" dirty="0" smtClean="0"/>
              <a:t>No electricity for water pumps to work</a:t>
            </a:r>
          </a:p>
          <a:p>
            <a:r>
              <a:rPr lang="en-US" sz="13200" dirty="0" smtClean="0"/>
              <a:t>Contaminations from some source </a:t>
            </a:r>
          </a:p>
          <a:p>
            <a:r>
              <a:rPr lang="en-US" sz="13200" dirty="0" smtClean="0"/>
              <a:t>Civil Unrest</a:t>
            </a:r>
          </a:p>
          <a:p>
            <a:r>
              <a:rPr lang="en-US" sz="13200" dirty="0" smtClean="0"/>
              <a:t>Dam breaks – accidental or terrorism</a:t>
            </a:r>
          </a:p>
          <a:p>
            <a:r>
              <a:rPr lang="en-US" sz="13200" dirty="0" smtClean="0"/>
              <a:t>Drought</a:t>
            </a:r>
          </a:p>
          <a:p>
            <a:r>
              <a:rPr lang="en-US" sz="13200" dirty="0" smtClean="0"/>
              <a:t>The Prophets have asked that we do.</a:t>
            </a:r>
          </a:p>
          <a:p>
            <a:pPr marL="0" indent="0">
              <a:buNone/>
            </a:pPr>
            <a:r>
              <a:rPr lang="en-US" sz="13200" dirty="0" smtClean="0"/>
              <a:t>  </a:t>
            </a:r>
            <a:endParaRPr lang="en-US" sz="13200" dirty="0"/>
          </a:p>
          <a:p>
            <a:pPr marL="137160" indent="0">
              <a:buNone/>
            </a:pPr>
            <a:r>
              <a:rPr lang="en-US" sz="38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Water Do I Store?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Minimum 1 gallon/person/day (more if infants and small children or special health needs)</a:t>
            </a:r>
          </a:p>
          <a:p>
            <a:r>
              <a:rPr lang="en-US" sz="4000" dirty="0" smtClean="0"/>
              <a:t>FEMA </a:t>
            </a:r>
            <a:r>
              <a:rPr lang="en-US" sz="4000" dirty="0"/>
              <a:t>is now saying 2 weeks </a:t>
            </a:r>
            <a:r>
              <a:rPr lang="en-US" sz="4000" dirty="0" smtClean="0"/>
              <a:t>(instead </a:t>
            </a:r>
            <a:r>
              <a:rPr lang="en-US" sz="4000" dirty="0"/>
              <a:t>of 72 </a:t>
            </a:r>
            <a:r>
              <a:rPr lang="en-US" sz="4000" dirty="0" smtClean="0"/>
              <a:t>hours) </a:t>
            </a:r>
            <a:r>
              <a:rPr lang="en-US" sz="4000" dirty="0"/>
              <a:t>for taking care of yourself – food and </a:t>
            </a:r>
            <a:r>
              <a:rPr lang="en-US" sz="4000" dirty="0" smtClean="0"/>
              <a:t>water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23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Store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Use ONLY food grade </a:t>
            </a:r>
            <a:r>
              <a:rPr lang="en-US" sz="3000" dirty="0" smtClean="0"/>
              <a:t>containers with a PETE or PET recycle symbol (providentliving.org)</a:t>
            </a:r>
          </a:p>
          <a:p>
            <a:pPr lvl="0"/>
            <a:r>
              <a:rPr lang="en-US" sz="3000" dirty="0" smtClean="0"/>
              <a:t>Don’t </a:t>
            </a:r>
            <a:r>
              <a:rPr lang="en-US" sz="3000" dirty="0"/>
              <a:t>use milk </a:t>
            </a:r>
            <a:r>
              <a:rPr lang="en-US" sz="3000" dirty="0" smtClean="0"/>
              <a:t>jugs</a:t>
            </a:r>
          </a:p>
          <a:p>
            <a:pPr lvl="0"/>
            <a:r>
              <a:rPr lang="en-US" sz="3000" dirty="0" smtClean="0"/>
              <a:t>Store in a variety of sized containers</a:t>
            </a:r>
          </a:p>
          <a:p>
            <a:pPr lvl="0"/>
            <a:r>
              <a:rPr lang="en-US" sz="3000" dirty="0" smtClean="0"/>
              <a:t>Water </a:t>
            </a:r>
            <a:r>
              <a:rPr lang="en-US" sz="3000" dirty="0"/>
              <a:t>from a chlorinated municipal water supply does not need further </a:t>
            </a:r>
            <a:r>
              <a:rPr lang="en-US" sz="3000" dirty="0" smtClean="0"/>
              <a:t>treatment </a:t>
            </a:r>
            <a:r>
              <a:rPr lang="en-US" sz="3000" dirty="0"/>
              <a:t>(providentliving.org</a:t>
            </a:r>
            <a:r>
              <a:rPr lang="en-US" sz="3000" dirty="0" smtClean="0"/>
              <a:t>)</a:t>
            </a:r>
            <a:endParaRPr lang="en-US" sz="3000" dirty="0"/>
          </a:p>
          <a:p>
            <a:pPr lvl="0"/>
            <a:r>
              <a:rPr lang="en-US" sz="3000" dirty="0" smtClean="0"/>
              <a:t>Opaque </a:t>
            </a:r>
            <a:r>
              <a:rPr lang="en-US" sz="3000" dirty="0"/>
              <a:t>containers work best</a:t>
            </a:r>
          </a:p>
          <a:p>
            <a:pPr lvl="0"/>
            <a:r>
              <a:rPr lang="en-US" sz="3000" dirty="0"/>
              <a:t>Containers should be emptied and refilled regularly </a:t>
            </a:r>
          </a:p>
          <a:p>
            <a:pPr lvl="0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303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1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938"/>
            <a:ext cx="9144000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Why Treat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/>
              <a:t>Contaminated water can cause severe problems </a:t>
            </a:r>
            <a:r>
              <a:rPr lang="en-US" sz="12800" dirty="0" smtClean="0"/>
              <a:t>including:</a:t>
            </a:r>
            <a:endParaRPr lang="en-US" sz="12800" dirty="0"/>
          </a:p>
          <a:p>
            <a:pPr lvl="1"/>
            <a:r>
              <a:rPr lang="en-US" sz="12800" dirty="0" smtClean="0"/>
              <a:t>Severe and prolonged diarrhea</a:t>
            </a:r>
            <a:endParaRPr lang="en-US" sz="12800" dirty="0"/>
          </a:p>
          <a:p>
            <a:pPr lvl="1"/>
            <a:r>
              <a:rPr lang="en-US" sz="12800" dirty="0"/>
              <a:t>Diseases like cholera and typhoid</a:t>
            </a:r>
          </a:p>
          <a:p>
            <a:pPr lvl="1"/>
            <a:r>
              <a:rPr lang="en-US" sz="12800" dirty="0"/>
              <a:t>Parasites </a:t>
            </a:r>
            <a:r>
              <a:rPr lang="en-US" sz="12800" dirty="0" smtClean="0"/>
              <a:t>such as giardia and cryptosporidium</a:t>
            </a:r>
          </a:p>
          <a:p>
            <a:r>
              <a:rPr lang="en-US" sz="12800" dirty="0"/>
              <a:t>Toxins in the water</a:t>
            </a:r>
          </a:p>
          <a:p>
            <a:r>
              <a:rPr lang="en-US" sz="12800" dirty="0" smtClean="0"/>
              <a:t>You should always purify any water that does not come from a water treatment plant</a:t>
            </a:r>
          </a:p>
          <a:p>
            <a:pPr marL="0" indent="0">
              <a:buNone/>
            </a:pPr>
            <a:endParaRPr lang="en-US" sz="128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21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Filtration</a:t>
            </a:r>
          </a:p>
          <a:p>
            <a:r>
              <a:rPr lang="en-US" dirty="0" smtClean="0"/>
              <a:t>Boiling</a:t>
            </a:r>
          </a:p>
          <a:p>
            <a:r>
              <a:rPr lang="en-US" dirty="0" smtClean="0"/>
              <a:t>Pasteurization</a:t>
            </a:r>
          </a:p>
          <a:p>
            <a:r>
              <a:rPr lang="en-US" dirty="0" smtClean="0"/>
              <a:t>Distillation</a:t>
            </a:r>
          </a:p>
          <a:p>
            <a:r>
              <a:rPr lang="en-US" dirty="0" smtClean="0"/>
              <a:t>MIOX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UV (</a:t>
            </a:r>
            <a:r>
              <a:rPr lang="en-US" dirty="0" err="1" smtClean="0"/>
              <a:t>Steri</a:t>
            </a:r>
            <a:r>
              <a:rPr lang="en-US" dirty="0" smtClean="0"/>
              <a:t> Pen)</a:t>
            </a:r>
          </a:p>
          <a:p>
            <a:r>
              <a:rPr lang="en-US" dirty="0" smtClean="0"/>
              <a:t>Solar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705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1551</TotalTime>
  <Words>215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Be Ready</vt:lpstr>
      <vt:lpstr>          Be Ready with Water Storage  and Purification</vt:lpstr>
      <vt:lpstr>Why Store Water?</vt:lpstr>
      <vt:lpstr>How Much Water Do I Store?</vt:lpstr>
      <vt:lpstr>How to Store Water</vt:lpstr>
      <vt:lpstr>PowerPoint Presentation</vt:lpstr>
      <vt:lpstr>PowerPoint Presentation</vt:lpstr>
      <vt:lpstr>Why Treat Water?</vt:lpstr>
      <vt:lpstr>Water Treatment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Ready</dc:title>
  <dc:creator>Owner</dc:creator>
  <cp:lastModifiedBy>Owner</cp:lastModifiedBy>
  <cp:revision>52</cp:revision>
  <dcterms:created xsi:type="dcterms:W3CDTF">2014-01-07T02:59:49Z</dcterms:created>
  <dcterms:modified xsi:type="dcterms:W3CDTF">2014-01-13T02:49:11Z</dcterms:modified>
</cp:coreProperties>
</file>